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8" r:id="rId3"/>
    <p:sldId id="259" r:id="rId4"/>
    <p:sldId id="260" r:id="rId5"/>
    <p:sldId id="261" r:id="rId6"/>
    <p:sldId id="262" r:id="rId7"/>
    <p:sldId id="264" r:id="rId8"/>
    <p:sldId id="263" r:id="rId9"/>
    <p:sldId id="280" r:id="rId10"/>
    <p:sldId id="281" r:id="rId11"/>
    <p:sldId id="282" r:id="rId12"/>
    <p:sldId id="283" r:id="rId13"/>
    <p:sldId id="284" r:id="rId14"/>
    <p:sldId id="285" r:id="rId15"/>
    <p:sldId id="272" r:id="rId16"/>
  </p:sldIdLst>
  <p:sldSz cx="9144000" cy="5143500" type="screen16x9"/>
  <p:notesSz cx="6858000" cy="9144000"/>
  <p:embeddedFontLst>
    <p:embeddedFont>
      <p:font typeface="Barlow" panose="020B0604020202020204" charset="0"/>
      <p:regular r:id="rId18"/>
      <p:bold r:id="rId19"/>
      <p:italic r:id="rId20"/>
      <p:boldItalic r:id="rId21"/>
    </p:embeddedFont>
    <p:embeddedFont>
      <p:font typeface="Red Hat Text" panose="020B0604020202020204" charset="0"/>
      <p:regular r:id="rId22"/>
      <p:bold r:id="rId23"/>
      <p:italic r:id="rId24"/>
      <p:boldItalic r:id="rId25"/>
    </p:embeddedFont>
    <p:embeddedFont>
      <p:font typeface="Barlow Light" panose="020B0604020202020204" charset="0"/>
      <p:regular r:id="rId26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9" roundtripDataSignature="AMtx7mjGyIAKyxJURTkUrFL1MBb3Y4TwR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72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9" Type="http://customschemas.google.com/relationships/presentationmetadata" Target="meta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43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4823862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9" name="Google Shape;89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163783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db21574dd0_0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3" name="Google Shape;183;gdb21574dd0_0_1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173812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db21574dd0_0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3" name="Google Shape;183;gdb21574dd0_0_1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058267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db21574dd0_0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3" name="Google Shape;183;gdb21574dd0_0_1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718949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db21574dd0_0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3" name="Google Shape;183;gdb21574dd0_0_1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734239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db21574dd0_0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3" name="Google Shape;183;gdb21574dd0_0_1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655831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6" name="Google Shape;326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482214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2" name="Google Shape;10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781962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db21574dd0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8" name="Google Shape;118;gdb21574dd0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1732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db21574dd0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6" name="Google Shape;136;gdb21574dd0_0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851915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db21574dd0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3" name="Google Shape;153;gdb21574dd0_0_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337500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db21574dd0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9" name="Google Shape;169;gdb21574dd0_0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069124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db21574dd0_0_1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8" name="Google Shape;198;gdb21574dd0_0_1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955722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db21574dd0_0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3" name="Google Shape;183;gdb21574dd0_0_1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503375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db21574dd0_0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3" name="Google Shape;183;gdb21574dd0_0_1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198019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0"/>
          <p:cNvSpPr/>
          <p:nvPr/>
        </p:nvSpPr>
        <p:spPr>
          <a:xfrm>
            <a:off x="7872900" y="-75"/>
            <a:ext cx="1271100" cy="51435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85750" dist="190500" dir="10800000" algn="bl" rotWithShape="0">
              <a:srgbClr val="000000">
                <a:alpha val="14901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30"/>
          <p:cNvSpPr/>
          <p:nvPr/>
        </p:nvSpPr>
        <p:spPr>
          <a:xfrm>
            <a:off x="2241225" y="1310875"/>
            <a:ext cx="6509100" cy="2521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14313" dist="47625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p30"/>
          <p:cNvSpPr txBox="1">
            <a:spLocks noGrp="1"/>
          </p:cNvSpPr>
          <p:nvPr>
            <p:ph type="ctrTitle"/>
          </p:nvPr>
        </p:nvSpPr>
        <p:spPr>
          <a:xfrm>
            <a:off x="2710225" y="1310850"/>
            <a:ext cx="5476800" cy="25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9"/>
          <p:cNvSpPr/>
          <p:nvPr/>
        </p:nvSpPr>
        <p:spPr>
          <a:xfrm>
            <a:off x="1271100" y="-75"/>
            <a:ext cx="7872900" cy="51435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285750" dist="190500" dir="10800000" algn="bl" rotWithShape="0">
              <a:srgbClr val="000000">
                <a:alpha val="14901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39"/>
          <p:cNvSpPr/>
          <p:nvPr/>
        </p:nvSpPr>
        <p:spPr>
          <a:xfrm>
            <a:off x="8750300" y="4356125"/>
            <a:ext cx="393600" cy="393600"/>
          </a:xfrm>
          <a:prstGeom prst="rect">
            <a:avLst/>
          </a:prstGeom>
          <a:solidFill>
            <a:srgbClr val="FFB000"/>
          </a:solidFill>
          <a:ln>
            <a:noFill/>
          </a:ln>
          <a:effectLst>
            <a:outerShdw blurRad="214313" dist="47625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39"/>
          <p:cNvSpPr/>
          <p:nvPr/>
        </p:nvSpPr>
        <p:spPr>
          <a:xfrm>
            <a:off x="877500" y="393525"/>
            <a:ext cx="7872900" cy="8067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14313" dist="47625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39"/>
          <p:cNvSpPr txBox="1">
            <a:spLocks noGrp="1"/>
          </p:cNvSpPr>
          <p:nvPr>
            <p:ph type="title"/>
          </p:nvPr>
        </p:nvSpPr>
        <p:spPr>
          <a:xfrm>
            <a:off x="1182200" y="393475"/>
            <a:ext cx="6739500" cy="80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9"/>
          <p:cNvSpPr txBox="1">
            <a:spLocks noGrp="1"/>
          </p:cNvSpPr>
          <p:nvPr>
            <p:ph type="sldNum" idx="12"/>
          </p:nvPr>
        </p:nvSpPr>
        <p:spPr>
          <a:xfrm>
            <a:off x="8750400" y="4356225"/>
            <a:ext cx="393600" cy="393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sp>
        <p:nvSpPr>
          <p:cNvPr id="74" name="Google Shape;74;p39"/>
          <p:cNvSpPr/>
          <p:nvPr/>
        </p:nvSpPr>
        <p:spPr>
          <a:xfrm>
            <a:off x="7943750" y="393425"/>
            <a:ext cx="806700" cy="806700"/>
          </a:xfrm>
          <a:prstGeom prst="rect">
            <a:avLst/>
          </a:prstGeom>
          <a:solidFill>
            <a:srgbClr val="FFFFFF">
              <a:alpha val="5254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ith icon space">
  <p:cSld name="BLANK_1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40"/>
          <p:cNvSpPr/>
          <p:nvPr/>
        </p:nvSpPr>
        <p:spPr>
          <a:xfrm>
            <a:off x="1271100" y="-75"/>
            <a:ext cx="7872900" cy="51435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285750" dist="190500" dir="10800000" algn="bl" rotWithShape="0">
              <a:srgbClr val="000000">
                <a:alpha val="14901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40"/>
          <p:cNvSpPr/>
          <p:nvPr/>
        </p:nvSpPr>
        <p:spPr>
          <a:xfrm>
            <a:off x="8750300" y="4356125"/>
            <a:ext cx="393600" cy="393600"/>
          </a:xfrm>
          <a:prstGeom prst="rect">
            <a:avLst/>
          </a:prstGeom>
          <a:solidFill>
            <a:srgbClr val="FFB000"/>
          </a:solidFill>
          <a:ln>
            <a:noFill/>
          </a:ln>
          <a:effectLst>
            <a:outerShdw blurRad="214313" dist="47625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40"/>
          <p:cNvSpPr txBox="1">
            <a:spLocks noGrp="1"/>
          </p:cNvSpPr>
          <p:nvPr>
            <p:ph type="sldNum" idx="12"/>
          </p:nvPr>
        </p:nvSpPr>
        <p:spPr>
          <a:xfrm>
            <a:off x="8750400" y="4356225"/>
            <a:ext cx="393600" cy="393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sp>
        <p:nvSpPr>
          <p:cNvPr id="79" name="Google Shape;79;p40"/>
          <p:cNvSpPr/>
          <p:nvPr/>
        </p:nvSpPr>
        <p:spPr>
          <a:xfrm>
            <a:off x="867750" y="393425"/>
            <a:ext cx="806700" cy="8067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14313" dist="47625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41"/>
          <p:cNvSpPr/>
          <p:nvPr/>
        </p:nvSpPr>
        <p:spPr>
          <a:xfrm>
            <a:off x="1271100" y="-75"/>
            <a:ext cx="7872900" cy="51435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285750" dist="190500" dir="10800000" algn="bl" rotWithShape="0">
              <a:srgbClr val="000000">
                <a:alpha val="14901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41"/>
          <p:cNvSpPr/>
          <p:nvPr/>
        </p:nvSpPr>
        <p:spPr>
          <a:xfrm>
            <a:off x="8750300" y="4356125"/>
            <a:ext cx="393600" cy="393600"/>
          </a:xfrm>
          <a:prstGeom prst="rect">
            <a:avLst/>
          </a:prstGeom>
          <a:solidFill>
            <a:srgbClr val="FFB000"/>
          </a:solidFill>
          <a:ln>
            <a:noFill/>
          </a:ln>
          <a:effectLst>
            <a:outerShdw blurRad="214313" dist="47625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41"/>
          <p:cNvSpPr/>
          <p:nvPr/>
        </p:nvSpPr>
        <p:spPr>
          <a:xfrm>
            <a:off x="877500" y="4356125"/>
            <a:ext cx="7479300" cy="3936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14313" dist="47625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41"/>
          <p:cNvSpPr txBox="1">
            <a:spLocks noGrp="1"/>
          </p:cNvSpPr>
          <p:nvPr>
            <p:ph type="body" idx="1"/>
          </p:nvPr>
        </p:nvSpPr>
        <p:spPr>
          <a:xfrm>
            <a:off x="1182200" y="4356200"/>
            <a:ext cx="71745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1pPr>
          </a:lstStyle>
          <a:p>
            <a:endParaRPr/>
          </a:p>
        </p:txBody>
      </p:sp>
      <p:sp>
        <p:nvSpPr>
          <p:cNvPr id="85" name="Google Shape;85;p41"/>
          <p:cNvSpPr txBox="1">
            <a:spLocks noGrp="1"/>
          </p:cNvSpPr>
          <p:nvPr>
            <p:ph type="sldNum" idx="12"/>
          </p:nvPr>
        </p:nvSpPr>
        <p:spPr>
          <a:xfrm>
            <a:off x="8750400" y="4356225"/>
            <a:ext cx="393600" cy="393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sp>
        <p:nvSpPr>
          <p:cNvPr id="86" name="Google Shape;86;p41"/>
          <p:cNvSpPr/>
          <p:nvPr/>
        </p:nvSpPr>
        <p:spPr>
          <a:xfrm>
            <a:off x="7963200" y="4356125"/>
            <a:ext cx="393600" cy="393600"/>
          </a:xfrm>
          <a:prstGeom prst="rect">
            <a:avLst/>
          </a:prstGeom>
          <a:solidFill>
            <a:srgbClr val="FFFFFF">
              <a:alpha val="5254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1"/>
          <p:cNvSpPr/>
          <p:nvPr/>
        </p:nvSpPr>
        <p:spPr>
          <a:xfrm>
            <a:off x="1271100" y="-75"/>
            <a:ext cx="7872900" cy="51435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285750" dist="190500" dir="10800000" algn="bl" rotWithShape="0">
              <a:srgbClr val="000000">
                <a:alpha val="14901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5;p31"/>
          <p:cNvSpPr/>
          <p:nvPr/>
        </p:nvSpPr>
        <p:spPr>
          <a:xfrm>
            <a:off x="8750300" y="4356125"/>
            <a:ext cx="393600" cy="393600"/>
          </a:xfrm>
          <a:prstGeom prst="rect">
            <a:avLst/>
          </a:prstGeom>
          <a:solidFill>
            <a:srgbClr val="FFB000"/>
          </a:solidFill>
          <a:ln>
            <a:noFill/>
          </a:ln>
          <a:effectLst>
            <a:outerShdw blurRad="214313" dist="47625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31"/>
          <p:cNvSpPr/>
          <p:nvPr/>
        </p:nvSpPr>
        <p:spPr>
          <a:xfrm>
            <a:off x="877500" y="393525"/>
            <a:ext cx="7872900" cy="8067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14313" dist="47625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31"/>
          <p:cNvSpPr txBox="1">
            <a:spLocks noGrp="1"/>
          </p:cNvSpPr>
          <p:nvPr>
            <p:ph type="title"/>
          </p:nvPr>
        </p:nvSpPr>
        <p:spPr>
          <a:xfrm>
            <a:off x="1182200" y="393475"/>
            <a:ext cx="6739500" cy="80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31"/>
          <p:cNvSpPr txBox="1">
            <a:spLocks noGrp="1"/>
          </p:cNvSpPr>
          <p:nvPr>
            <p:ph type="body" idx="1"/>
          </p:nvPr>
        </p:nvSpPr>
        <p:spPr>
          <a:xfrm>
            <a:off x="1576275" y="1367175"/>
            <a:ext cx="3482400" cy="338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683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200"/>
              <a:buChar char="▪"/>
              <a:defRPr sz="2200"/>
            </a:lvl1pPr>
            <a:lvl2pPr marL="914400" lvl="1" indent="-3683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▫"/>
              <a:defRPr sz="2200"/>
            </a:lvl2pPr>
            <a:lvl3pPr marL="1371600" lvl="2" indent="-3683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▫"/>
              <a:defRPr sz="2200"/>
            </a:lvl3pPr>
            <a:lvl4pPr marL="1828800" lvl="3" indent="-3683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▫"/>
              <a:defRPr sz="2200"/>
            </a:lvl4pPr>
            <a:lvl5pPr marL="2286000" lvl="4" indent="-3683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sp>
        <p:nvSpPr>
          <p:cNvPr id="19" name="Google Shape;19;p31"/>
          <p:cNvSpPr txBox="1">
            <a:spLocks noGrp="1"/>
          </p:cNvSpPr>
          <p:nvPr>
            <p:ph type="body" idx="2"/>
          </p:nvPr>
        </p:nvSpPr>
        <p:spPr>
          <a:xfrm>
            <a:off x="5268071" y="1367175"/>
            <a:ext cx="3482400" cy="338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683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200"/>
              <a:buChar char="▪"/>
              <a:defRPr sz="2200"/>
            </a:lvl1pPr>
            <a:lvl2pPr marL="914400" lvl="1" indent="-3683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▫"/>
              <a:defRPr sz="2200"/>
            </a:lvl2pPr>
            <a:lvl3pPr marL="1371600" lvl="2" indent="-3683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▫"/>
              <a:defRPr sz="2200"/>
            </a:lvl3pPr>
            <a:lvl4pPr marL="1828800" lvl="3" indent="-3683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▫"/>
              <a:defRPr sz="2200"/>
            </a:lvl4pPr>
            <a:lvl5pPr marL="2286000" lvl="4" indent="-3683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sp>
        <p:nvSpPr>
          <p:cNvPr id="20" name="Google Shape;20;p31"/>
          <p:cNvSpPr txBox="1">
            <a:spLocks noGrp="1"/>
          </p:cNvSpPr>
          <p:nvPr>
            <p:ph type="sldNum" idx="12"/>
          </p:nvPr>
        </p:nvSpPr>
        <p:spPr>
          <a:xfrm>
            <a:off x="8750400" y="4356225"/>
            <a:ext cx="393600" cy="393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sp>
        <p:nvSpPr>
          <p:cNvPr id="21" name="Google Shape;21;p31"/>
          <p:cNvSpPr/>
          <p:nvPr/>
        </p:nvSpPr>
        <p:spPr>
          <a:xfrm>
            <a:off x="7943750" y="393425"/>
            <a:ext cx="806700" cy="806700"/>
          </a:xfrm>
          <a:prstGeom prst="rect">
            <a:avLst/>
          </a:prstGeom>
          <a:solidFill>
            <a:srgbClr val="FFFFFF">
              <a:alpha val="5254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2"/>
          <p:cNvSpPr/>
          <p:nvPr/>
        </p:nvSpPr>
        <p:spPr>
          <a:xfrm>
            <a:off x="1271100" y="-75"/>
            <a:ext cx="7872900" cy="51435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285750" dist="190500" dir="10800000" algn="bl" rotWithShape="0">
              <a:srgbClr val="000000">
                <a:alpha val="14901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4;p32"/>
          <p:cNvSpPr/>
          <p:nvPr/>
        </p:nvSpPr>
        <p:spPr>
          <a:xfrm>
            <a:off x="8750300" y="4356125"/>
            <a:ext cx="393600" cy="393600"/>
          </a:xfrm>
          <a:prstGeom prst="rect">
            <a:avLst/>
          </a:prstGeom>
          <a:solidFill>
            <a:srgbClr val="FFB000"/>
          </a:solidFill>
          <a:ln>
            <a:noFill/>
          </a:ln>
          <a:effectLst>
            <a:outerShdw blurRad="214313" dist="47625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25;p32"/>
          <p:cNvSpPr txBox="1">
            <a:spLocks noGrp="1"/>
          </p:cNvSpPr>
          <p:nvPr>
            <p:ph type="sldNum" idx="12"/>
          </p:nvPr>
        </p:nvSpPr>
        <p:spPr>
          <a:xfrm>
            <a:off x="8750400" y="4356225"/>
            <a:ext cx="393600" cy="393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3"/>
          <p:cNvSpPr/>
          <p:nvPr/>
        </p:nvSpPr>
        <p:spPr>
          <a:xfrm>
            <a:off x="3047925" y="-75"/>
            <a:ext cx="6096000" cy="51435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285750" dist="190500" dir="10800000" algn="bl" rotWithShape="0">
              <a:srgbClr val="000000">
                <a:alpha val="14901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28;p33"/>
          <p:cNvSpPr/>
          <p:nvPr/>
        </p:nvSpPr>
        <p:spPr>
          <a:xfrm>
            <a:off x="2241225" y="1770000"/>
            <a:ext cx="6509100" cy="160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14313" dist="47625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p33"/>
          <p:cNvSpPr txBox="1">
            <a:spLocks noGrp="1"/>
          </p:cNvSpPr>
          <p:nvPr>
            <p:ph type="ctrTitle"/>
          </p:nvPr>
        </p:nvSpPr>
        <p:spPr>
          <a:xfrm>
            <a:off x="2935400" y="1846200"/>
            <a:ext cx="5814900" cy="91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0" name="Google Shape;30;p33"/>
          <p:cNvSpPr txBox="1">
            <a:spLocks noGrp="1"/>
          </p:cNvSpPr>
          <p:nvPr>
            <p:ph type="subTitle" idx="1"/>
          </p:nvPr>
        </p:nvSpPr>
        <p:spPr>
          <a:xfrm>
            <a:off x="2935400" y="2604625"/>
            <a:ext cx="5814900" cy="45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34"/>
          <p:cNvSpPr/>
          <p:nvPr/>
        </p:nvSpPr>
        <p:spPr>
          <a:xfrm>
            <a:off x="3047925" y="-75"/>
            <a:ext cx="6096000" cy="51435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285750" dist="190500" dir="10800000" algn="bl" rotWithShape="0">
              <a:srgbClr val="000000">
                <a:alpha val="14901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Google Shape;33;p34"/>
          <p:cNvSpPr/>
          <p:nvPr/>
        </p:nvSpPr>
        <p:spPr>
          <a:xfrm>
            <a:off x="2645075" y="393425"/>
            <a:ext cx="806700" cy="8067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14313" dist="47625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Google Shape;34;p34"/>
          <p:cNvSpPr/>
          <p:nvPr/>
        </p:nvSpPr>
        <p:spPr>
          <a:xfrm>
            <a:off x="8750300" y="4356125"/>
            <a:ext cx="393600" cy="393600"/>
          </a:xfrm>
          <a:prstGeom prst="rect">
            <a:avLst/>
          </a:prstGeom>
          <a:solidFill>
            <a:srgbClr val="FFB000"/>
          </a:solidFill>
          <a:ln>
            <a:noFill/>
          </a:ln>
          <a:effectLst>
            <a:outerShdw blurRad="214313" dist="47625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" name="Google Shape;35;p34"/>
          <p:cNvSpPr txBox="1">
            <a:spLocks noGrp="1"/>
          </p:cNvSpPr>
          <p:nvPr>
            <p:ph type="body" idx="1"/>
          </p:nvPr>
        </p:nvSpPr>
        <p:spPr>
          <a:xfrm>
            <a:off x="3731575" y="393525"/>
            <a:ext cx="4713000" cy="43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600"/>
              <a:buChar char="▪"/>
              <a:defRPr sz="3600" b="1"/>
            </a:lvl1pPr>
            <a:lvl2pPr marL="914400" lvl="1" indent="-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Char char="▫"/>
              <a:defRPr sz="3600" b="1"/>
            </a:lvl2pPr>
            <a:lvl3pPr marL="1371600" lvl="2" indent="-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Char char="▫"/>
              <a:defRPr sz="3600" b="1"/>
            </a:lvl3pPr>
            <a:lvl4pPr marL="1828800" lvl="3" indent="-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Char char="▫"/>
              <a:defRPr sz="3600" b="1"/>
            </a:lvl4pPr>
            <a:lvl5pPr marL="2286000" lvl="4" indent="-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Char char="○"/>
              <a:defRPr sz="3600" b="1"/>
            </a:lvl5pPr>
            <a:lvl6pPr marL="2743200" lvl="5" indent="-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Char char="■"/>
              <a:defRPr sz="3600" b="1"/>
            </a:lvl6pPr>
            <a:lvl7pPr marL="3200400" lvl="6" indent="-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Char char="●"/>
              <a:defRPr sz="3600" b="1"/>
            </a:lvl7pPr>
            <a:lvl8pPr marL="3657600" lvl="7" indent="-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Char char="○"/>
              <a:defRPr sz="3600" b="1"/>
            </a:lvl8pPr>
            <a:lvl9pPr marL="4114800" lvl="8" indent="-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Char char="■"/>
              <a:defRPr sz="3600" b="1"/>
            </a:lvl9pPr>
          </a:lstStyle>
          <a:p>
            <a:endParaRPr/>
          </a:p>
        </p:txBody>
      </p:sp>
      <p:sp>
        <p:nvSpPr>
          <p:cNvPr id="36" name="Google Shape;36;p34"/>
          <p:cNvSpPr txBox="1"/>
          <p:nvPr/>
        </p:nvSpPr>
        <p:spPr>
          <a:xfrm>
            <a:off x="2654717" y="337850"/>
            <a:ext cx="7872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lang="en" sz="72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 sz="72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34"/>
          <p:cNvSpPr txBox="1">
            <a:spLocks noGrp="1"/>
          </p:cNvSpPr>
          <p:nvPr>
            <p:ph type="sldNum" idx="12"/>
          </p:nvPr>
        </p:nvSpPr>
        <p:spPr>
          <a:xfrm>
            <a:off x="8750400" y="4356225"/>
            <a:ext cx="393600" cy="393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35"/>
          <p:cNvSpPr/>
          <p:nvPr/>
        </p:nvSpPr>
        <p:spPr>
          <a:xfrm>
            <a:off x="1271100" y="-75"/>
            <a:ext cx="7872900" cy="51435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285750" dist="190500" dir="10800000" algn="bl" rotWithShape="0">
              <a:srgbClr val="000000">
                <a:alpha val="14901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40;p35"/>
          <p:cNvSpPr/>
          <p:nvPr/>
        </p:nvSpPr>
        <p:spPr>
          <a:xfrm>
            <a:off x="8750300" y="4356125"/>
            <a:ext cx="393600" cy="393600"/>
          </a:xfrm>
          <a:prstGeom prst="rect">
            <a:avLst/>
          </a:prstGeom>
          <a:solidFill>
            <a:srgbClr val="FFB000"/>
          </a:solidFill>
          <a:ln>
            <a:noFill/>
          </a:ln>
          <a:effectLst>
            <a:outerShdw blurRad="214313" dist="47625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41;p35"/>
          <p:cNvSpPr/>
          <p:nvPr/>
        </p:nvSpPr>
        <p:spPr>
          <a:xfrm>
            <a:off x="877500" y="393525"/>
            <a:ext cx="7872900" cy="8067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14313" dist="47625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Google Shape;42;p35"/>
          <p:cNvSpPr txBox="1">
            <a:spLocks noGrp="1"/>
          </p:cNvSpPr>
          <p:nvPr>
            <p:ph type="title"/>
          </p:nvPr>
        </p:nvSpPr>
        <p:spPr>
          <a:xfrm>
            <a:off x="1182200" y="393475"/>
            <a:ext cx="6739500" cy="80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35"/>
          <p:cNvSpPr txBox="1">
            <a:spLocks noGrp="1"/>
          </p:cNvSpPr>
          <p:nvPr>
            <p:ph type="body" idx="1"/>
          </p:nvPr>
        </p:nvSpPr>
        <p:spPr>
          <a:xfrm>
            <a:off x="1556331" y="1349141"/>
            <a:ext cx="7085700" cy="29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00"/>
              <a:buChar char="▪"/>
              <a:defRPr/>
            </a:lvl1pPr>
            <a:lvl2pPr marL="914400" lvl="1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▫"/>
              <a:defRPr/>
            </a:lvl2pPr>
            <a:lvl3pPr marL="1371600" lvl="2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▫"/>
              <a:defRPr/>
            </a:lvl3pPr>
            <a:lvl4pPr marL="1828800" lvl="3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▫"/>
              <a:defRPr/>
            </a:lvl4pPr>
            <a:lvl5pPr marL="2286000" lvl="4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○"/>
              <a:defRPr/>
            </a:lvl5pPr>
            <a:lvl6pPr marL="2743200" lvl="5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■"/>
              <a:defRPr/>
            </a:lvl6pPr>
            <a:lvl7pPr marL="3200400" lvl="6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  <a:defRPr/>
            </a:lvl7pPr>
            <a:lvl8pPr marL="3657600" lvl="7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○"/>
              <a:defRPr/>
            </a:lvl8pPr>
            <a:lvl9pPr marL="4114800" lvl="8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■"/>
              <a:defRPr/>
            </a:lvl9pPr>
          </a:lstStyle>
          <a:p>
            <a:endParaRPr/>
          </a:p>
        </p:txBody>
      </p:sp>
      <p:sp>
        <p:nvSpPr>
          <p:cNvPr id="44" name="Google Shape;44;p35"/>
          <p:cNvSpPr txBox="1">
            <a:spLocks noGrp="1"/>
          </p:cNvSpPr>
          <p:nvPr>
            <p:ph type="sldNum" idx="12"/>
          </p:nvPr>
        </p:nvSpPr>
        <p:spPr>
          <a:xfrm>
            <a:off x="8750400" y="4356225"/>
            <a:ext cx="393600" cy="393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sp>
        <p:nvSpPr>
          <p:cNvPr id="45" name="Google Shape;45;p35"/>
          <p:cNvSpPr/>
          <p:nvPr/>
        </p:nvSpPr>
        <p:spPr>
          <a:xfrm>
            <a:off x="7943750" y="393425"/>
            <a:ext cx="806700" cy="806700"/>
          </a:xfrm>
          <a:prstGeom prst="rect">
            <a:avLst/>
          </a:prstGeom>
          <a:solidFill>
            <a:srgbClr val="FFFFFF">
              <a:alpha val="5254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36"/>
          <p:cNvSpPr/>
          <p:nvPr/>
        </p:nvSpPr>
        <p:spPr>
          <a:xfrm>
            <a:off x="1271100" y="-75"/>
            <a:ext cx="7872900" cy="51435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285750" dist="190500" dir="10800000" algn="bl" rotWithShape="0">
              <a:srgbClr val="000000">
                <a:alpha val="14901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36"/>
          <p:cNvSpPr/>
          <p:nvPr/>
        </p:nvSpPr>
        <p:spPr>
          <a:xfrm>
            <a:off x="8750300" y="4356125"/>
            <a:ext cx="393600" cy="3936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14313" dist="47625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Google Shape;49;p36"/>
          <p:cNvSpPr/>
          <p:nvPr/>
        </p:nvSpPr>
        <p:spPr>
          <a:xfrm>
            <a:off x="877500" y="393525"/>
            <a:ext cx="7872900" cy="8067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14313" dist="47625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Google Shape;50;p36"/>
          <p:cNvSpPr txBox="1">
            <a:spLocks noGrp="1"/>
          </p:cNvSpPr>
          <p:nvPr>
            <p:ph type="title"/>
          </p:nvPr>
        </p:nvSpPr>
        <p:spPr>
          <a:xfrm>
            <a:off x="1182200" y="393475"/>
            <a:ext cx="6739500" cy="80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6"/>
          <p:cNvSpPr txBox="1">
            <a:spLocks noGrp="1"/>
          </p:cNvSpPr>
          <p:nvPr>
            <p:ph type="body" idx="1"/>
          </p:nvPr>
        </p:nvSpPr>
        <p:spPr>
          <a:xfrm>
            <a:off x="1560175" y="1375225"/>
            <a:ext cx="2317500" cy="337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 sz="1800"/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2pPr>
            <a:lvl3pPr marL="1371600" lvl="2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3pPr>
            <a:lvl4pPr marL="1828800" lvl="3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52" name="Google Shape;52;p36"/>
          <p:cNvSpPr txBox="1">
            <a:spLocks noGrp="1"/>
          </p:cNvSpPr>
          <p:nvPr>
            <p:ph type="body" idx="2"/>
          </p:nvPr>
        </p:nvSpPr>
        <p:spPr>
          <a:xfrm>
            <a:off x="3996525" y="1375225"/>
            <a:ext cx="2317500" cy="337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 sz="1800"/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2pPr>
            <a:lvl3pPr marL="1371600" lvl="2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3pPr>
            <a:lvl4pPr marL="1828800" lvl="3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53" name="Google Shape;53;p36"/>
          <p:cNvSpPr txBox="1">
            <a:spLocks noGrp="1"/>
          </p:cNvSpPr>
          <p:nvPr>
            <p:ph type="body" idx="3"/>
          </p:nvPr>
        </p:nvSpPr>
        <p:spPr>
          <a:xfrm>
            <a:off x="6432874" y="1375225"/>
            <a:ext cx="2317500" cy="337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 sz="1800"/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2pPr>
            <a:lvl3pPr marL="1371600" lvl="2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3pPr>
            <a:lvl4pPr marL="1828800" lvl="3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54" name="Google Shape;54;p36"/>
          <p:cNvSpPr txBox="1">
            <a:spLocks noGrp="1"/>
          </p:cNvSpPr>
          <p:nvPr>
            <p:ph type="sldNum" idx="12"/>
          </p:nvPr>
        </p:nvSpPr>
        <p:spPr>
          <a:xfrm>
            <a:off x="8750400" y="4356225"/>
            <a:ext cx="3936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sp>
        <p:nvSpPr>
          <p:cNvPr id="55" name="Google Shape;55;p36"/>
          <p:cNvSpPr/>
          <p:nvPr/>
        </p:nvSpPr>
        <p:spPr>
          <a:xfrm>
            <a:off x="7943750" y="393425"/>
            <a:ext cx="806700" cy="806700"/>
          </a:xfrm>
          <a:prstGeom prst="rect">
            <a:avLst/>
          </a:prstGeom>
          <a:solidFill>
            <a:srgbClr val="FFFFFF">
              <a:alpha val="5254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half slide">
  <p:cSld name="TITLE_AND_BODY_1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37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285750" dist="190500" dir="10800000" algn="bl" rotWithShape="0">
              <a:srgbClr val="000000">
                <a:alpha val="14901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p37"/>
          <p:cNvSpPr/>
          <p:nvPr/>
        </p:nvSpPr>
        <p:spPr>
          <a:xfrm>
            <a:off x="8750300" y="4356125"/>
            <a:ext cx="393600" cy="393600"/>
          </a:xfrm>
          <a:prstGeom prst="rect">
            <a:avLst/>
          </a:prstGeom>
          <a:solidFill>
            <a:srgbClr val="FFB000"/>
          </a:solidFill>
          <a:ln>
            <a:noFill/>
          </a:ln>
          <a:effectLst>
            <a:outerShdw blurRad="214313" dist="47625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59;p37"/>
          <p:cNvSpPr/>
          <p:nvPr/>
        </p:nvSpPr>
        <p:spPr>
          <a:xfrm>
            <a:off x="4178396" y="393525"/>
            <a:ext cx="4572000" cy="8067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14313" dist="47625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37"/>
          <p:cNvSpPr txBox="1">
            <a:spLocks noGrp="1"/>
          </p:cNvSpPr>
          <p:nvPr>
            <p:ph type="title"/>
          </p:nvPr>
        </p:nvSpPr>
        <p:spPr>
          <a:xfrm>
            <a:off x="4483099" y="393475"/>
            <a:ext cx="3460800" cy="80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61" name="Google Shape;61;p37"/>
          <p:cNvSpPr txBox="1">
            <a:spLocks noGrp="1"/>
          </p:cNvSpPr>
          <p:nvPr>
            <p:ph type="body" idx="1"/>
          </p:nvPr>
        </p:nvSpPr>
        <p:spPr>
          <a:xfrm>
            <a:off x="4865550" y="1349150"/>
            <a:ext cx="3776400" cy="29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683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200"/>
              <a:buChar char="▪"/>
              <a:defRPr sz="2200"/>
            </a:lvl1pPr>
            <a:lvl2pPr marL="914400" lvl="1" indent="-3683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▫"/>
              <a:defRPr sz="2200"/>
            </a:lvl2pPr>
            <a:lvl3pPr marL="1371600" lvl="2" indent="-3683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▫"/>
              <a:defRPr sz="2200"/>
            </a:lvl3pPr>
            <a:lvl4pPr marL="1828800" lvl="3" indent="-3683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▫"/>
              <a:defRPr sz="2200"/>
            </a:lvl4pPr>
            <a:lvl5pPr marL="2286000" lvl="4" indent="-3683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sp>
        <p:nvSpPr>
          <p:cNvPr id="62" name="Google Shape;62;p37"/>
          <p:cNvSpPr txBox="1">
            <a:spLocks noGrp="1"/>
          </p:cNvSpPr>
          <p:nvPr>
            <p:ph type="sldNum" idx="12"/>
          </p:nvPr>
        </p:nvSpPr>
        <p:spPr>
          <a:xfrm>
            <a:off x="8750400" y="4356225"/>
            <a:ext cx="393600" cy="393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sp>
        <p:nvSpPr>
          <p:cNvPr id="63" name="Google Shape;63;p37"/>
          <p:cNvSpPr/>
          <p:nvPr/>
        </p:nvSpPr>
        <p:spPr>
          <a:xfrm>
            <a:off x="7943750" y="393425"/>
            <a:ext cx="806700" cy="806700"/>
          </a:xfrm>
          <a:prstGeom prst="rect">
            <a:avLst/>
          </a:prstGeom>
          <a:solidFill>
            <a:srgbClr val="FFFFFF">
              <a:alpha val="5254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ull background image">
  <p:cSld name="BLANK_1_1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38"/>
          <p:cNvSpPr/>
          <p:nvPr/>
        </p:nvSpPr>
        <p:spPr>
          <a:xfrm>
            <a:off x="7872900" y="-75"/>
            <a:ext cx="1271100" cy="51435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285750" dist="190500" dir="10800000" algn="bl" rotWithShape="0">
              <a:srgbClr val="000000">
                <a:alpha val="14901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p38"/>
          <p:cNvSpPr/>
          <p:nvPr/>
        </p:nvSpPr>
        <p:spPr>
          <a:xfrm>
            <a:off x="8750300" y="4356125"/>
            <a:ext cx="393600" cy="393600"/>
          </a:xfrm>
          <a:prstGeom prst="rect">
            <a:avLst/>
          </a:prstGeom>
          <a:solidFill>
            <a:srgbClr val="FFB000"/>
          </a:solidFill>
          <a:ln>
            <a:noFill/>
          </a:ln>
          <a:effectLst>
            <a:outerShdw blurRad="214313" dist="47625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38"/>
          <p:cNvSpPr txBox="1">
            <a:spLocks noGrp="1"/>
          </p:cNvSpPr>
          <p:nvPr>
            <p:ph type="sldNum" idx="12"/>
          </p:nvPr>
        </p:nvSpPr>
        <p:spPr>
          <a:xfrm>
            <a:off x="8750400" y="4356225"/>
            <a:ext cx="393600" cy="393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blipFill>
          <a:blip r:embed="rId14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9"/>
          <p:cNvSpPr txBox="1">
            <a:spLocks noGrp="1"/>
          </p:cNvSpPr>
          <p:nvPr>
            <p:ph type="title"/>
          </p:nvPr>
        </p:nvSpPr>
        <p:spPr>
          <a:xfrm>
            <a:off x="1182200" y="393475"/>
            <a:ext cx="6739500" cy="80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Barlow"/>
              <a:buNone/>
              <a:defRPr sz="2400" b="1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Barlow"/>
              <a:buNone/>
              <a:defRPr sz="2400" b="1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Barlow"/>
              <a:buNone/>
              <a:defRPr sz="2400" b="1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Barlow"/>
              <a:buNone/>
              <a:defRPr sz="2400" b="1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Barlow"/>
              <a:buNone/>
              <a:defRPr sz="2400" b="1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Barlow"/>
              <a:buNone/>
              <a:defRPr sz="2400" b="1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Barlow"/>
              <a:buNone/>
              <a:defRPr sz="2400" b="1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Barlow"/>
              <a:buNone/>
              <a:defRPr sz="2400" b="1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Barlow"/>
              <a:buNone/>
              <a:defRPr sz="2400" b="1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/>
          </a:p>
        </p:txBody>
      </p:sp>
      <p:sp>
        <p:nvSpPr>
          <p:cNvPr id="7" name="Google Shape;7;p29"/>
          <p:cNvSpPr txBox="1">
            <a:spLocks noGrp="1"/>
          </p:cNvSpPr>
          <p:nvPr>
            <p:ph type="body" idx="1"/>
          </p:nvPr>
        </p:nvSpPr>
        <p:spPr>
          <a:xfrm>
            <a:off x="1556331" y="1349141"/>
            <a:ext cx="7085700" cy="29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Barlow"/>
              <a:buChar char="▪"/>
              <a:defRPr sz="26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Barlow"/>
              <a:buChar char="▫"/>
              <a:defRPr sz="26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Barlow"/>
              <a:buChar char="▫"/>
              <a:defRPr sz="26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Barlow"/>
              <a:buChar char="▫"/>
              <a:defRPr sz="26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Barlow"/>
              <a:buChar char="○"/>
              <a:defRPr sz="26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Barlow"/>
              <a:buChar char="■"/>
              <a:defRPr sz="26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Barlow"/>
              <a:buChar char="●"/>
              <a:defRPr sz="26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Barlow"/>
              <a:buChar char="○"/>
              <a:defRPr sz="26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Barlow"/>
              <a:buChar char="■"/>
              <a:defRPr sz="26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/>
          </a:p>
        </p:txBody>
      </p:sp>
      <p:sp>
        <p:nvSpPr>
          <p:cNvPr id="8" name="Google Shape;8;p29"/>
          <p:cNvSpPr txBox="1">
            <a:spLocks noGrp="1"/>
          </p:cNvSpPr>
          <p:nvPr>
            <p:ph type="sldNum" idx="12"/>
          </p:nvPr>
        </p:nvSpPr>
        <p:spPr>
          <a:xfrm>
            <a:off x="8750400" y="4356225"/>
            <a:ext cx="3936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hyperlink" Target="mailto:Martin.cueva@uner.edu.ar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hyperlink" Target="https://g3autogestion.uner.edu.ar/g3w3/acceso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"/>
          <p:cNvSpPr txBox="1">
            <a:spLocks noGrp="1"/>
          </p:cNvSpPr>
          <p:nvPr>
            <p:ph type="ctrTitle"/>
          </p:nvPr>
        </p:nvSpPr>
        <p:spPr>
          <a:xfrm>
            <a:off x="2710225" y="1310850"/>
            <a:ext cx="5476800" cy="25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" dirty="0"/>
              <a:t>SIU </a:t>
            </a:r>
            <a:r>
              <a:rPr lang="en" dirty="0" smtClean="0"/>
              <a:t>GUARANÍ</a:t>
            </a:r>
            <a:br>
              <a:rPr lang="en" dirty="0" smtClean="0"/>
            </a:br>
            <a:r>
              <a:rPr lang="en" sz="1400" dirty="0" smtClean="0"/>
              <a:t>Carga de Notas Cuatrimestres </a:t>
            </a:r>
            <a:endParaRPr sz="1400" dirty="0"/>
          </a:p>
        </p:txBody>
      </p:sp>
      <p:pic>
        <p:nvPicPr>
          <p:cNvPr id="92" name="Google Shape;92;p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68325" y="4327550"/>
            <a:ext cx="3218751" cy="575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9825" y="2075781"/>
            <a:ext cx="7399200" cy="2674044"/>
          </a:xfrm>
          <a:prstGeom prst="rect">
            <a:avLst/>
          </a:prstGeom>
        </p:spPr>
      </p:pic>
      <p:sp>
        <p:nvSpPr>
          <p:cNvPr id="185" name="Google Shape;185;gdb21574dd0_0_109"/>
          <p:cNvSpPr txBox="1">
            <a:spLocks noGrp="1"/>
          </p:cNvSpPr>
          <p:nvPr>
            <p:ph type="body" idx="1"/>
          </p:nvPr>
        </p:nvSpPr>
        <p:spPr>
          <a:xfrm>
            <a:off x="1329825" y="1318206"/>
            <a:ext cx="7399200" cy="432205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" b="1" dirty="0" smtClean="0"/>
              <a:t>Nos dirigimos a la opción Agregar alumnos</a:t>
            </a:r>
            <a:endParaRPr dirty="0"/>
          </a:p>
        </p:txBody>
      </p:sp>
      <p:sp>
        <p:nvSpPr>
          <p:cNvPr id="186" name="Google Shape;186;gdb21574dd0_0_109"/>
          <p:cNvSpPr txBox="1">
            <a:spLocks noGrp="1"/>
          </p:cNvSpPr>
          <p:nvPr>
            <p:ph type="title"/>
          </p:nvPr>
        </p:nvSpPr>
        <p:spPr>
          <a:xfrm>
            <a:off x="1081325" y="393463"/>
            <a:ext cx="6739500" cy="80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 dirty="0" smtClean="0"/>
              <a:t>AGREGAR ALUMNOS</a:t>
            </a:r>
            <a:endParaRPr dirty="0"/>
          </a:p>
        </p:txBody>
      </p:sp>
      <p:sp>
        <p:nvSpPr>
          <p:cNvPr id="187" name="Google Shape;187;gdb21574dd0_0_109"/>
          <p:cNvSpPr txBox="1">
            <a:spLocks noGrp="1"/>
          </p:cNvSpPr>
          <p:nvPr>
            <p:ph type="sldNum" idx="12"/>
          </p:nvPr>
        </p:nvSpPr>
        <p:spPr>
          <a:xfrm>
            <a:off x="8750400" y="4356225"/>
            <a:ext cx="393600" cy="393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grpSp>
        <p:nvGrpSpPr>
          <p:cNvPr id="188" name="Google Shape;188;gdb21574dd0_0_109"/>
          <p:cNvGrpSpPr/>
          <p:nvPr/>
        </p:nvGrpSpPr>
        <p:grpSpPr>
          <a:xfrm>
            <a:off x="8247157" y="629033"/>
            <a:ext cx="205851" cy="335576"/>
            <a:chOff x="6730350" y="2315900"/>
            <a:chExt cx="257700" cy="420100"/>
          </a:xfrm>
        </p:grpSpPr>
        <p:sp>
          <p:nvSpPr>
            <p:cNvPr id="189" name="Google Shape;189;gdb21574dd0_0_109"/>
            <p:cNvSpPr/>
            <p:nvPr/>
          </p:nvSpPr>
          <p:spPr>
            <a:xfrm>
              <a:off x="6807900" y="2671250"/>
              <a:ext cx="102600" cy="22625"/>
            </a:xfrm>
            <a:custGeom>
              <a:avLst/>
              <a:gdLst/>
              <a:ahLst/>
              <a:cxnLst/>
              <a:rect l="l" t="t" r="r" b="b"/>
              <a:pathLst>
                <a:path w="4104" h="905" extrusionOk="0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190;gdb21574dd0_0_109"/>
            <p:cNvSpPr/>
            <p:nvPr/>
          </p:nvSpPr>
          <p:spPr>
            <a:xfrm>
              <a:off x="6807900" y="2636450"/>
              <a:ext cx="102600" cy="22625"/>
            </a:xfrm>
            <a:custGeom>
              <a:avLst/>
              <a:gdLst/>
              <a:ahLst/>
              <a:cxnLst/>
              <a:rect l="l" t="t" r="r" b="b"/>
              <a:pathLst>
                <a:path w="4104" h="905" extrusionOk="0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191;gdb21574dd0_0_109"/>
            <p:cNvSpPr/>
            <p:nvPr/>
          </p:nvSpPr>
          <p:spPr>
            <a:xfrm>
              <a:off x="6807900" y="2706075"/>
              <a:ext cx="102600" cy="29925"/>
            </a:xfrm>
            <a:custGeom>
              <a:avLst/>
              <a:gdLst/>
              <a:ahLst/>
              <a:cxnLst/>
              <a:rect l="l" t="t" r="r" b="b"/>
              <a:pathLst>
                <a:path w="4104" h="1197" extrusionOk="0">
                  <a:moveTo>
                    <a:pt x="1" y="0"/>
                  </a:moveTo>
                  <a:lnTo>
                    <a:pt x="1" y="171"/>
                  </a:lnTo>
                  <a:lnTo>
                    <a:pt x="25" y="318"/>
                  </a:lnTo>
                  <a:lnTo>
                    <a:pt x="98" y="464"/>
                  </a:lnTo>
                  <a:lnTo>
                    <a:pt x="196" y="586"/>
                  </a:lnTo>
                  <a:lnTo>
                    <a:pt x="343" y="660"/>
                  </a:lnTo>
                  <a:lnTo>
                    <a:pt x="1881" y="1172"/>
                  </a:lnTo>
                  <a:lnTo>
                    <a:pt x="2052" y="1197"/>
                  </a:lnTo>
                  <a:lnTo>
                    <a:pt x="2223" y="1172"/>
                  </a:lnTo>
                  <a:lnTo>
                    <a:pt x="3762" y="660"/>
                  </a:lnTo>
                  <a:lnTo>
                    <a:pt x="3908" y="586"/>
                  </a:lnTo>
                  <a:lnTo>
                    <a:pt x="4006" y="464"/>
                  </a:lnTo>
                  <a:lnTo>
                    <a:pt x="4079" y="318"/>
                  </a:lnTo>
                  <a:lnTo>
                    <a:pt x="4104" y="171"/>
                  </a:lnTo>
                  <a:lnTo>
                    <a:pt x="410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Google Shape;192;gdb21574dd0_0_109"/>
            <p:cNvSpPr/>
            <p:nvPr/>
          </p:nvSpPr>
          <p:spPr>
            <a:xfrm>
              <a:off x="6811575" y="2463675"/>
              <a:ext cx="95275" cy="160600"/>
            </a:xfrm>
            <a:custGeom>
              <a:avLst/>
              <a:gdLst/>
              <a:ahLst/>
              <a:cxnLst/>
              <a:rect l="l" t="t" r="r" b="b"/>
              <a:pathLst>
                <a:path w="3811" h="6424" extrusionOk="0">
                  <a:moveTo>
                    <a:pt x="1905" y="0"/>
                  </a:moveTo>
                  <a:lnTo>
                    <a:pt x="928" y="831"/>
                  </a:lnTo>
                  <a:lnTo>
                    <a:pt x="855" y="879"/>
                  </a:lnTo>
                  <a:lnTo>
                    <a:pt x="782" y="904"/>
                  </a:lnTo>
                  <a:lnTo>
                    <a:pt x="684" y="879"/>
                  </a:lnTo>
                  <a:lnTo>
                    <a:pt x="611" y="831"/>
                  </a:lnTo>
                  <a:lnTo>
                    <a:pt x="0" y="318"/>
                  </a:lnTo>
                  <a:lnTo>
                    <a:pt x="1319" y="6423"/>
                  </a:lnTo>
                  <a:lnTo>
                    <a:pt x="2491" y="6423"/>
                  </a:lnTo>
                  <a:lnTo>
                    <a:pt x="3810" y="318"/>
                  </a:lnTo>
                  <a:lnTo>
                    <a:pt x="3200" y="831"/>
                  </a:lnTo>
                  <a:lnTo>
                    <a:pt x="3126" y="879"/>
                  </a:lnTo>
                  <a:lnTo>
                    <a:pt x="3029" y="904"/>
                  </a:lnTo>
                  <a:lnTo>
                    <a:pt x="2955" y="879"/>
                  </a:lnTo>
                  <a:lnTo>
                    <a:pt x="2882" y="831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Google Shape;193;gdb21574dd0_0_109"/>
            <p:cNvSpPr/>
            <p:nvPr/>
          </p:nvSpPr>
          <p:spPr>
            <a:xfrm>
              <a:off x="6730350" y="2315900"/>
              <a:ext cx="257700" cy="308375"/>
            </a:xfrm>
            <a:custGeom>
              <a:avLst/>
              <a:gdLst/>
              <a:ahLst/>
              <a:cxnLst/>
              <a:rect l="l" t="t" r="r" b="b"/>
              <a:pathLst>
                <a:path w="10308" h="12335" extrusionOk="0">
                  <a:moveTo>
                    <a:pt x="5154" y="1"/>
                  </a:moveTo>
                  <a:lnTo>
                    <a:pt x="4617" y="25"/>
                  </a:lnTo>
                  <a:lnTo>
                    <a:pt x="4128" y="98"/>
                  </a:lnTo>
                  <a:lnTo>
                    <a:pt x="3615" y="245"/>
                  </a:lnTo>
                  <a:lnTo>
                    <a:pt x="3151" y="416"/>
                  </a:lnTo>
                  <a:lnTo>
                    <a:pt x="2712" y="636"/>
                  </a:lnTo>
                  <a:lnTo>
                    <a:pt x="2272" y="880"/>
                  </a:lnTo>
                  <a:lnTo>
                    <a:pt x="1881" y="1173"/>
                  </a:lnTo>
                  <a:lnTo>
                    <a:pt x="1515" y="1515"/>
                  </a:lnTo>
                  <a:lnTo>
                    <a:pt x="1198" y="1881"/>
                  </a:lnTo>
                  <a:lnTo>
                    <a:pt x="880" y="2272"/>
                  </a:lnTo>
                  <a:lnTo>
                    <a:pt x="636" y="2687"/>
                  </a:lnTo>
                  <a:lnTo>
                    <a:pt x="416" y="3151"/>
                  </a:lnTo>
                  <a:lnTo>
                    <a:pt x="245" y="3615"/>
                  </a:lnTo>
                  <a:lnTo>
                    <a:pt x="123" y="4104"/>
                  </a:lnTo>
                  <a:lnTo>
                    <a:pt x="50" y="4617"/>
                  </a:lnTo>
                  <a:lnTo>
                    <a:pt x="1" y="5154"/>
                  </a:lnTo>
                  <a:lnTo>
                    <a:pt x="25" y="5423"/>
                  </a:lnTo>
                  <a:lnTo>
                    <a:pt x="50" y="5691"/>
                  </a:lnTo>
                  <a:lnTo>
                    <a:pt x="123" y="6204"/>
                  </a:lnTo>
                  <a:lnTo>
                    <a:pt x="245" y="6693"/>
                  </a:lnTo>
                  <a:lnTo>
                    <a:pt x="416" y="7132"/>
                  </a:lnTo>
                  <a:lnTo>
                    <a:pt x="636" y="7572"/>
                  </a:lnTo>
                  <a:lnTo>
                    <a:pt x="856" y="7963"/>
                  </a:lnTo>
                  <a:lnTo>
                    <a:pt x="1100" y="8353"/>
                  </a:lnTo>
                  <a:lnTo>
                    <a:pt x="1369" y="8744"/>
                  </a:lnTo>
                  <a:lnTo>
                    <a:pt x="1906" y="9526"/>
                  </a:lnTo>
                  <a:lnTo>
                    <a:pt x="2150" y="9941"/>
                  </a:lnTo>
                  <a:lnTo>
                    <a:pt x="2394" y="10356"/>
                  </a:lnTo>
                  <a:lnTo>
                    <a:pt x="2614" y="10796"/>
                  </a:lnTo>
                  <a:lnTo>
                    <a:pt x="2810" y="11284"/>
                  </a:lnTo>
                  <a:lnTo>
                    <a:pt x="2980" y="11797"/>
                  </a:lnTo>
                  <a:lnTo>
                    <a:pt x="3103" y="12334"/>
                  </a:lnTo>
                  <a:lnTo>
                    <a:pt x="4079" y="12334"/>
                  </a:lnTo>
                  <a:lnTo>
                    <a:pt x="3249" y="8500"/>
                  </a:lnTo>
                  <a:lnTo>
                    <a:pt x="2663" y="5642"/>
                  </a:lnTo>
                  <a:lnTo>
                    <a:pt x="2663" y="5520"/>
                  </a:lnTo>
                  <a:lnTo>
                    <a:pt x="2712" y="5423"/>
                  </a:lnTo>
                  <a:lnTo>
                    <a:pt x="2785" y="5374"/>
                  </a:lnTo>
                  <a:lnTo>
                    <a:pt x="2883" y="5349"/>
                  </a:lnTo>
                  <a:lnTo>
                    <a:pt x="2956" y="5349"/>
                  </a:lnTo>
                  <a:lnTo>
                    <a:pt x="3054" y="5398"/>
                  </a:lnTo>
                  <a:lnTo>
                    <a:pt x="4031" y="6253"/>
                  </a:lnTo>
                  <a:lnTo>
                    <a:pt x="4983" y="5398"/>
                  </a:lnTo>
                  <a:lnTo>
                    <a:pt x="5081" y="5349"/>
                  </a:lnTo>
                  <a:lnTo>
                    <a:pt x="5227" y="5349"/>
                  </a:lnTo>
                  <a:lnTo>
                    <a:pt x="5325" y="5398"/>
                  </a:lnTo>
                  <a:lnTo>
                    <a:pt x="6278" y="6253"/>
                  </a:lnTo>
                  <a:lnTo>
                    <a:pt x="7254" y="5398"/>
                  </a:lnTo>
                  <a:lnTo>
                    <a:pt x="7352" y="5349"/>
                  </a:lnTo>
                  <a:lnTo>
                    <a:pt x="7425" y="5349"/>
                  </a:lnTo>
                  <a:lnTo>
                    <a:pt x="7523" y="5374"/>
                  </a:lnTo>
                  <a:lnTo>
                    <a:pt x="7596" y="5423"/>
                  </a:lnTo>
                  <a:lnTo>
                    <a:pt x="7645" y="5520"/>
                  </a:lnTo>
                  <a:lnTo>
                    <a:pt x="7645" y="5642"/>
                  </a:lnTo>
                  <a:lnTo>
                    <a:pt x="7059" y="8500"/>
                  </a:lnTo>
                  <a:lnTo>
                    <a:pt x="6229" y="12334"/>
                  </a:lnTo>
                  <a:lnTo>
                    <a:pt x="7206" y="12334"/>
                  </a:lnTo>
                  <a:lnTo>
                    <a:pt x="7328" y="11797"/>
                  </a:lnTo>
                  <a:lnTo>
                    <a:pt x="7499" y="11284"/>
                  </a:lnTo>
                  <a:lnTo>
                    <a:pt x="7694" y="10796"/>
                  </a:lnTo>
                  <a:lnTo>
                    <a:pt x="7914" y="10356"/>
                  </a:lnTo>
                  <a:lnTo>
                    <a:pt x="8158" y="9941"/>
                  </a:lnTo>
                  <a:lnTo>
                    <a:pt x="8402" y="9526"/>
                  </a:lnTo>
                  <a:lnTo>
                    <a:pt x="8940" y="8744"/>
                  </a:lnTo>
                  <a:lnTo>
                    <a:pt x="9208" y="8353"/>
                  </a:lnTo>
                  <a:lnTo>
                    <a:pt x="9453" y="7963"/>
                  </a:lnTo>
                  <a:lnTo>
                    <a:pt x="9672" y="7572"/>
                  </a:lnTo>
                  <a:lnTo>
                    <a:pt x="9892" y="7132"/>
                  </a:lnTo>
                  <a:lnTo>
                    <a:pt x="10063" y="6693"/>
                  </a:lnTo>
                  <a:lnTo>
                    <a:pt x="10185" y="6204"/>
                  </a:lnTo>
                  <a:lnTo>
                    <a:pt x="10259" y="5691"/>
                  </a:lnTo>
                  <a:lnTo>
                    <a:pt x="10283" y="5423"/>
                  </a:lnTo>
                  <a:lnTo>
                    <a:pt x="10307" y="5154"/>
                  </a:lnTo>
                  <a:lnTo>
                    <a:pt x="10259" y="4617"/>
                  </a:lnTo>
                  <a:lnTo>
                    <a:pt x="10185" y="4104"/>
                  </a:lnTo>
                  <a:lnTo>
                    <a:pt x="10063" y="3615"/>
                  </a:lnTo>
                  <a:lnTo>
                    <a:pt x="9892" y="3151"/>
                  </a:lnTo>
                  <a:lnTo>
                    <a:pt x="9672" y="2687"/>
                  </a:lnTo>
                  <a:lnTo>
                    <a:pt x="9428" y="2272"/>
                  </a:lnTo>
                  <a:lnTo>
                    <a:pt x="9111" y="1881"/>
                  </a:lnTo>
                  <a:lnTo>
                    <a:pt x="8793" y="1515"/>
                  </a:lnTo>
                  <a:lnTo>
                    <a:pt x="8427" y="1173"/>
                  </a:lnTo>
                  <a:lnTo>
                    <a:pt x="8036" y="880"/>
                  </a:lnTo>
                  <a:lnTo>
                    <a:pt x="7596" y="636"/>
                  </a:lnTo>
                  <a:lnTo>
                    <a:pt x="7157" y="416"/>
                  </a:lnTo>
                  <a:lnTo>
                    <a:pt x="6693" y="245"/>
                  </a:lnTo>
                  <a:lnTo>
                    <a:pt x="6180" y="98"/>
                  </a:lnTo>
                  <a:lnTo>
                    <a:pt x="5691" y="25"/>
                  </a:lnTo>
                  <a:lnTo>
                    <a:pt x="515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4" name="Conector recto de flecha 3"/>
          <p:cNvCxnSpPr/>
          <p:nvPr/>
        </p:nvCxnSpPr>
        <p:spPr>
          <a:xfrm>
            <a:off x="6709025" y="1750411"/>
            <a:ext cx="30822" cy="157841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0717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db21574dd0_0_109"/>
          <p:cNvSpPr txBox="1">
            <a:spLocks noGrp="1"/>
          </p:cNvSpPr>
          <p:nvPr>
            <p:ph type="body" idx="1"/>
          </p:nvPr>
        </p:nvSpPr>
        <p:spPr>
          <a:xfrm>
            <a:off x="1329825" y="1318206"/>
            <a:ext cx="7588144" cy="432205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" b="1" dirty="0" smtClean="0"/>
              <a:t>Seleccionamos del combo la opción Alumnos de la Comisión</a:t>
            </a:r>
            <a:endParaRPr dirty="0"/>
          </a:p>
        </p:txBody>
      </p:sp>
      <p:sp>
        <p:nvSpPr>
          <p:cNvPr id="186" name="Google Shape;186;gdb21574dd0_0_109"/>
          <p:cNvSpPr txBox="1">
            <a:spLocks noGrp="1"/>
          </p:cNvSpPr>
          <p:nvPr>
            <p:ph type="title"/>
          </p:nvPr>
        </p:nvSpPr>
        <p:spPr>
          <a:xfrm>
            <a:off x="1081325" y="393463"/>
            <a:ext cx="6739500" cy="80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 dirty="0" smtClean="0"/>
              <a:t>AGREGAR ALUMNOS</a:t>
            </a:r>
            <a:endParaRPr dirty="0"/>
          </a:p>
        </p:txBody>
      </p:sp>
      <p:sp>
        <p:nvSpPr>
          <p:cNvPr id="187" name="Google Shape;187;gdb21574dd0_0_109"/>
          <p:cNvSpPr txBox="1">
            <a:spLocks noGrp="1"/>
          </p:cNvSpPr>
          <p:nvPr>
            <p:ph type="sldNum" idx="12"/>
          </p:nvPr>
        </p:nvSpPr>
        <p:spPr>
          <a:xfrm>
            <a:off x="8750400" y="4356225"/>
            <a:ext cx="393600" cy="393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grpSp>
        <p:nvGrpSpPr>
          <p:cNvPr id="188" name="Google Shape;188;gdb21574dd0_0_109"/>
          <p:cNvGrpSpPr/>
          <p:nvPr/>
        </p:nvGrpSpPr>
        <p:grpSpPr>
          <a:xfrm>
            <a:off x="8247157" y="629033"/>
            <a:ext cx="205851" cy="335576"/>
            <a:chOff x="6730350" y="2315900"/>
            <a:chExt cx="257700" cy="420100"/>
          </a:xfrm>
        </p:grpSpPr>
        <p:sp>
          <p:nvSpPr>
            <p:cNvPr id="189" name="Google Shape;189;gdb21574dd0_0_109"/>
            <p:cNvSpPr/>
            <p:nvPr/>
          </p:nvSpPr>
          <p:spPr>
            <a:xfrm>
              <a:off x="6807900" y="2671250"/>
              <a:ext cx="102600" cy="22625"/>
            </a:xfrm>
            <a:custGeom>
              <a:avLst/>
              <a:gdLst/>
              <a:ahLst/>
              <a:cxnLst/>
              <a:rect l="l" t="t" r="r" b="b"/>
              <a:pathLst>
                <a:path w="4104" h="905" extrusionOk="0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190;gdb21574dd0_0_109"/>
            <p:cNvSpPr/>
            <p:nvPr/>
          </p:nvSpPr>
          <p:spPr>
            <a:xfrm>
              <a:off x="6807900" y="2636450"/>
              <a:ext cx="102600" cy="22625"/>
            </a:xfrm>
            <a:custGeom>
              <a:avLst/>
              <a:gdLst/>
              <a:ahLst/>
              <a:cxnLst/>
              <a:rect l="l" t="t" r="r" b="b"/>
              <a:pathLst>
                <a:path w="4104" h="905" extrusionOk="0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191;gdb21574dd0_0_109"/>
            <p:cNvSpPr/>
            <p:nvPr/>
          </p:nvSpPr>
          <p:spPr>
            <a:xfrm>
              <a:off x="6807900" y="2706075"/>
              <a:ext cx="102600" cy="29925"/>
            </a:xfrm>
            <a:custGeom>
              <a:avLst/>
              <a:gdLst/>
              <a:ahLst/>
              <a:cxnLst/>
              <a:rect l="l" t="t" r="r" b="b"/>
              <a:pathLst>
                <a:path w="4104" h="1197" extrusionOk="0">
                  <a:moveTo>
                    <a:pt x="1" y="0"/>
                  </a:moveTo>
                  <a:lnTo>
                    <a:pt x="1" y="171"/>
                  </a:lnTo>
                  <a:lnTo>
                    <a:pt x="25" y="318"/>
                  </a:lnTo>
                  <a:lnTo>
                    <a:pt x="98" y="464"/>
                  </a:lnTo>
                  <a:lnTo>
                    <a:pt x="196" y="586"/>
                  </a:lnTo>
                  <a:lnTo>
                    <a:pt x="343" y="660"/>
                  </a:lnTo>
                  <a:lnTo>
                    <a:pt x="1881" y="1172"/>
                  </a:lnTo>
                  <a:lnTo>
                    <a:pt x="2052" y="1197"/>
                  </a:lnTo>
                  <a:lnTo>
                    <a:pt x="2223" y="1172"/>
                  </a:lnTo>
                  <a:lnTo>
                    <a:pt x="3762" y="660"/>
                  </a:lnTo>
                  <a:lnTo>
                    <a:pt x="3908" y="586"/>
                  </a:lnTo>
                  <a:lnTo>
                    <a:pt x="4006" y="464"/>
                  </a:lnTo>
                  <a:lnTo>
                    <a:pt x="4079" y="318"/>
                  </a:lnTo>
                  <a:lnTo>
                    <a:pt x="4104" y="171"/>
                  </a:lnTo>
                  <a:lnTo>
                    <a:pt x="410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Google Shape;192;gdb21574dd0_0_109"/>
            <p:cNvSpPr/>
            <p:nvPr/>
          </p:nvSpPr>
          <p:spPr>
            <a:xfrm>
              <a:off x="6811575" y="2463675"/>
              <a:ext cx="95275" cy="160600"/>
            </a:xfrm>
            <a:custGeom>
              <a:avLst/>
              <a:gdLst/>
              <a:ahLst/>
              <a:cxnLst/>
              <a:rect l="l" t="t" r="r" b="b"/>
              <a:pathLst>
                <a:path w="3811" h="6424" extrusionOk="0">
                  <a:moveTo>
                    <a:pt x="1905" y="0"/>
                  </a:moveTo>
                  <a:lnTo>
                    <a:pt x="928" y="831"/>
                  </a:lnTo>
                  <a:lnTo>
                    <a:pt x="855" y="879"/>
                  </a:lnTo>
                  <a:lnTo>
                    <a:pt x="782" y="904"/>
                  </a:lnTo>
                  <a:lnTo>
                    <a:pt x="684" y="879"/>
                  </a:lnTo>
                  <a:lnTo>
                    <a:pt x="611" y="831"/>
                  </a:lnTo>
                  <a:lnTo>
                    <a:pt x="0" y="318"/>
                  </a:lnTo>
                  <a:lnTo>
                    <a:pt x="1319" y="6423"/>
                  </a:lnTo>
                  <a:lnTo>
                    <a:pt x="2491" y="6423"/>
                  </a:lnTo>
                  <a:lnTo>
                    <a:pt x="3810" y="318"/>
                  </a:lnTo>
                  <a:lnTo>
                    <a:pt x="3200" y="831"/>
                  </a:lnTo>
                  <a:lnTo>
                    <a:pt x="3126" y="879"/>
                  </a:lnTo>
                  <a:lnTo>
                    <a:pt x="3029" y="904"/>
                  </a:lnTo>
                  <a:lnTo>
                    <a:pt x="2955" y="879"/>
                  </a:lnTo>
                  <a:lnTo>
                    <a:pt x="2882" y="831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Google Shape;193;gdb21574dd0_0_109"/>
            <p:cNvSpPr/>
            <p:nvPr/>
          </p:nvSpPr>
          <p:spPr>
            <a:xfrm>
              <a:off x="6730350" y="2315900"/>
              <a:ext cx="257700" cy="308375"/>
            </a:xfrm>
            <a:custGeom>
              <a:avLst/>
              <a:gdLst/>
              <a:ahLst/>
              <a:cxnLst/>
              <a:rect l="l" t="t" r="r" b="b"/>
              <a:pathLst>
                <a:path w="10308" h="12335" extrusionOk="0">
                  <a:moveTo>
                    <a:pt x="5154" y="1"/>
                  </a:moveTo>
                  <a:lnTo>
                    <a:pt x="4617" y="25"/>
                  </a:lnTo>
                  <a:lnTo>
                    <a:pt x="4128" y="98"/>
                  </a:lnTo>
                  <a:lnTo>
                    <a:pt x="3615" y="245"/>
                  </a:lnTo>
                  <a:lnTo>
                    <a:pt x="3151" y="416"/>
                  </a:lnTo>
                  <a:lnTo>
                    <a:pt x="2712" y="636"/>
                  </a:lnTo>
                  <a:lnTo>
                    <a:pt x="2272" y="880"/>
                  </a:lnTo>
                  <a:lnTo>
                    <a:pt x="1881" y="1173"/>
                  </a:lnTo>
                  <a:lnTo>
                    <a:pt x="1515" y="1515"/>
                  </a:lnTo>
                  <a:lnTo>
                    <a:pt x="1198" y="1881"/>
                  </a:lnTo>
                  <a:lnTo>
                    <a:pt x="880" y="2272"/>
                  </a:lnTo>
                  <a:lnTo>
                    <a:pt x="636" y="2687"/>
                  </a:lnTo>
                  <a:lnTo>
                    <a:pt x="416" y="3151"/>
                  </a:lnTo>
                  <a:lnTo>
                    <a:pt x="245" y="3615"/>
                  </a:lnTo>
                  <a:lnTo>
                    <a:pt x="123" y="4104"/>
                  </a:lnTo>
                  <a:lnTo>
                    <a:pt x="50" y="4617"/>
                  </a:lnTo>
                  <a:lnTo>
                    <a:pt x="1" y="5154"/>
                  </a:lnTo>
                  <a:lnTo>
                    <a:pt x="25" y="5423"/>
                  </a:lnTo>
                  <a:lnTo>
                    <a:pt x="50" y="5691"/>
                  </a:lnTo>
                  <a:lnTo>
                    <a:pt x="123" y="6204"/>
                  </a:lnTo>
                  <a:lnTo>
                    <a:pt x="245" y="6693"/>
                  </a:lnTo>
                  <a:lnTo>
                    <a:pt x="416" y="7132"/>
                  </a:lnTo>
                  <a:lnTo>
                    <a:pt x="636" y="7572"/>
                  </a:lnTo>
                  <a:lnTo>
                    <a:pt x="856" y="7963"/>
                  </a:lnTo>
                  <a:lnTo>
                    <a:pt x="1100" y="8353"/>
                  </a:lnTo>
                  <a:lnTo>
                    <a:pt x="1369" y="8744"/>
                  </a:lnTo>
                  <a:lnTo>
                    <a:pt x="1906" y="9526"/>
                  </a:lnTo>
                  <a:lnTo>
                    <a:pt x="2150" y="9941"/>
                  </a:lnTo>
                  <a:lnTo>
                    <a:pt x="2394" y="10356"/>
                  </a:lnTo>
                  <a:lnTo>
                    <a:pt x="2614" y="10796"/>
                  </a:lnTo>
                  <a:lnTo>
                    <a:pt x="2810" y="11284"/>
                  </a:lnTo>
                  <a:lnTo>
                    <a:pt x="2980" y="11797"/>
                  </a:lnTo>
                  <a:lnTo>
                    <a:pt x="3103" y="12334"/>
                  </a:lnTo>
                  <a:lnTo>
                    <a:pt x="4079" y="12334"/>
                  </a:lnTo>
                  <a:lnTo>
                    <a:pt x="3249" y="8500"/>
                  </a:lnTo>
                  <a:lnTo>
                    <a:pt x="2663" y="5642"/>
                  </a:lnTo>
                  <a:lnTo>
                    <a:pt x="2663" y="5520"/>
                  </a:lnTo>
                  <a:lnTo>
                    <a:pt x="2712" y="5423"/>
                  </a:lnTo>
                  <a:lnTo>
                    <a:pt x="2785" y="5374"/>
                  </a:lnTo>
                  <a:lnTo>
                    <a:pt x="2883" y="5349"/>
                  </a:lnTo>
                  <a:lnTo>
                    <a:pt x="2956" y="5349"/>
                  </a:lnTo>
                  <a:lnTo>
                    <a:pt x="3054" y="5398"/>
                  </a:lnTo>
                  <a:lnTo>
                    <a:pt x="4031" y="6253"/>
                  </a:lnTo>
                  <a:lnTo>
                    <a:pt x="4983" y="5398"/>
                  </a:lnTo>
                  <a:lnTo>
                    <a:pt x="5081" y="5349"/>
                  </a:lnTo>
                  <a:lnTo>
                    <a:pt x="5227" y="5349"/>
                  </a:lnTo>
                  <a:lnTo>
                    <a:pt x="5325" y="5398"/>
                  </a:lnTo>
                  <a:lnTo>
                    <a:pt x="6278" y="6253"/>
                  </a:lnTo>
                  <a:lnTo>
                    <a:pt x="7254" y="5398"/>
                  </a:lnTo>
                  <a:lnTo>
                    <a:pt x="7352" y="5349"/>
                  </a:lnTo>
                  <a:lnTo>
                    <a:pt x="7425" y="5349"/>
                  </a:lnTo>
                  <a:lnTo>
                    <a:pt x="7523" y="5374"/>
                  </a:lnTo>
                  <a:lnTo>
                    <a:pt x="7596" y="5423"/>
                  </a:lnTo>
                  <a:lnTo>
                    <a:pt x="7645" y="5520"/>
                  </a:lnTo>
                  <a:lnTo>
                    <a:pt x="7645" y="5642"/>
                  </a:lnTo>
                  <a:lnTo>
                    <a:pt x="7059" y="8500"/>
                  </a:lnTo>
                  <a:lnTo>
                    <a:pt x="6229" y="12334"/>
                  </a:lnTo>
                  <a:lnTo>
                    <a:pt x="7206" y="12334"/>
                  </a:lnTo>
                  <a:lnTo>
                    <a:pt x="7328" y="11797"/>
                  </a:lnTo>
                  <a:lnTo>
                    <a:pt x="7499" y="11284"/>
                  </a:lnTo>
                  <a:lnTo>
                    <a:pt x="7694" y="10796"/>
                  </a:lnTo>
                  <a:lnTo>
                    <a:pt x="7914" y="10356"/>
                  </a:lnTo>
                  <a:lnTo>
                    <a:pt x="8158" y="9941"/>
                  </a:lnTo>
                  <a:lnTo>
                    <a:pt x="8402" y="9526"/>
                  </a:lnTo>
                  <a:lnTo>
                    <a:pt x="8940" y="8744"/>
                  </a:lnTo>
                  <a:lnTo>
                    <a:pt x="9208" y="8353"/>
                  </a:lnTo>
                  <a:lnTo>
                    <a:pt x="9453" y="7963"/>
                  </a:lnTo>
                  <a:lnTo>
                    <a:pt x="9672" y="7572"/>
                  </a:lnTo>
                  <a:lnTo>
                    <a:pt x="9892" y="7132"/>
                  </a:lnTo>
                  <a:lnTo>
                    <a:pt x="10063" y="6693"/>
                  </a:lnTo>
                  <a:lnTo>
                    <a:pt x="10185" y="6204"/>
                  </a:lnTo>
                  <a:lnTo>
                    <a:pt x="10259" y="5691"/>
                  </a:lnTo>
                  <a:lnTo>
                    <a:pt x="10283" y="5423"/>
                  </a:lnTo>
                  <a:lnTo>
                    <a:pt x="10307" y="5154"/>
                  </a:lnTo>
                  <a:lnTo>
                    <a:pt x="10259" y="4617"/>
                  </a:lnTo>
                  <a:lnTo>
                    <a:pt x="10185" y="4104"/>
                  </a:lnTo>
                  <a:lnTo>
                    <a:pt x="10063" y="3615"/>
                  </a:lnTo>
                  <a:lnTo>
                    <a:pt x="9892" y="3151"/>
                  </a:lnTo>
                  <a:lnTo>
                    <a:pt x="9672" y="2687"/>
                  </a:lnTo>
                  <a:lnTo>
                    <a:pt x="9428" y="2272"/>
                  </a:lnTo>
                  <a:lnTo>
                    <a:pt x="9111" y="1881"/>
                  </a:lnTo>
                  <a:lnTo>
                    <a:pt x="8793" y="1515"/>
                  </a:lnTo>
                  <a:lnTo>
                    <a:pt x="8427" y="1173"/>
                  </a:lnTo>
                  <a:lnTo>
                    <a:pt x="8036" y="880"/>
                  </a:lnTo>
                  <a:lnTo>
                    <a:pt x="7596" y="636"/>
                  </a:lnTo>
                  <a:lnTo>
                    <a:pt x="7157" y="416"/>
                  </a:lnTo>
                  <a:lnTo>
                    <a:pt x="6693" y="245"/>
                  </a:lnTo>
                  <a:lnTo>
                    <a:pt x="6180" y="98"/>
                  </a:lnTo>
                  <a:lnTo>
                    <a:pt x="5691" y="25"/>
                  </a:lnTo>
                  <a:lnTo>
                    <a:pt x="515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4"/>
          <a:srcRect l="6517" t="34949" r="6630" b="21084"/>
          <a:stretch/>
        </p:blipFill>
        <p:spPr>
          <a:xfrm>
            <a:off x="1472395" y="2530035"/>
            <a:ext cx="6980613" cy="2260316"/>
          </a:xfrm>
          <a:prstGeom prst="rect">
            <a:avLst/>
          </a:prstGeom>
        </p:spPr>
      </p:pic>
      <p:cxnSp>
        <p:nvCxnSpPr>
          <p:cNvPr id="4" name="Conector recto de flecha 3"/>
          <p:cNvCxnSpPr/>
          <p:nvPr/>
        </p:nvCxnSpPr>
        <p:spPr>
          <a:xfrm>
            <a:off x="2013735" y="1750411"/>
            <a:ext cx="20548" cy="280261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4527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4"/>
          <a:srcRect l="6629" t="34949" r="6181" b="21484"/>
          <a:stretch/>
        </p:blipFill>
        <p:spPr>
          <a:xfrm>
            <a:off x="1401744" y="2165456"/>
            <a:ext cx="7249096" cy="2387569"/>
          </a:xfrm>
          <a:prstGeom prst="rect">
            <a:avLst/>
          </a:prstGeom>
        </p:spPr>
      </p:pic>
      <p:sp>
        <p:nvSpPr>
          <p:cNvPr id="185" name="Google Shape;185;gdb21574dd0_0_109"/>
          <p:cNvSpPr txBox="1">
            <a:spLocks noGrp="1"/>
          </p:cNvSpPr>
          <p:nvPr>
            <p:ph type="body" idx="1"/>
          </p:nvPr>
        </p:nvSpPr>
        <p:spPr>
          <a:xfrm>
            <a:off x="1329825" y="1318206"/>
            <a:ext cx="7588144" cy="432205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" b="1" dirty="0" smtClean="0"/>
              <a:t>Hacemos click AGREGAR</a:t>
            </a:r>
            <a:endParaRPr dirty="0"/>
          </a:p>
        </p:txBody>
      </p:sp>
      <p:sp>
        <p:nvSpPr>
          <p:cNvPr id="186" name="Google Shape;186;gdb21574dd0_0_109"/>
          <p:cNvSpPr txBox="1">
            <a:spLocks noGrp="1"/>
          </p:cNvSpPr>
          <p:nvPr>
            <p:ph type="title"/>
          </p:nvPr>
        </p:nvSpPr>
        <p:spPr>
          <a:xfrm>
            <a:off x="1081325" y="393463"/>
            <a:ext cx="6739500" cy="80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 dirty="0" smtClean="0"/>
              <a:t>AGREGAR ALUMNOS</a:t>
            </a:r>
            <a:endParaRPr dirty="0"/>
          </a:p>
        </p:txBody>
      </p:sp>
      <p:sp>
        <p:nvSpPr>
          <p:cNvPr id="187" name="Google Shape;187;gdb21574dd0_0_109"/>
          <p:cNvSpPr txBox="1">
            <a:spLocks noGrp="1"/>
          </p:cNvSpPr>
          <p:nvPr>
            <p:ph type="sldNum" idx="12"/>
          </p:nvPr>
        </p:nvSpPr>
        <p:spPr>
          <a:xfrm>
            <a:off x="8750400" y="4356225"/>
            <a:ext cx="393600" cy="393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grpSp>
        <p:nvGrpSpPr>
          <p:cNvPr id="188" name="Google Shape;188;gdb21574dd0_0_109"/>
          <p:cNvGrpSpPr/>
          <p:nvPr/>
        </p:nvGrpSpPr>
        <p:grpSpPr>
          <a:xfrm>
            <a:off x="8247157" y="629033"/>
            <a:ext cx="205851" cy="335576"/>
            <a:chOff x="6730350" y="2315900"/>
            <a:chExt cx="257700" cy="420100"/>
          </a:xfrm>
        </p:grpSpPr>
        <p:sp>
          <p:nvSpPr>
            <p:cNvPr id="189" name="Google Shape;189;gdb21574dd0_0_109"/>
            <p:cNvSpPr/>
            <p:nvPr/>
          </p:nvSpPr>
          <p:spPr>
            <a:xfrm>
              <a:off x="6807900" y="2671250"/>
              <a:ext cx="102600" cy="22625"/>
            </a:xfrm>
            <a:custGeom>
              <a:avLst/>
              <a:gdLst/>
              <a:ahLst/>
              <a:cxnLst/>
              <a:rect l="l" t="t" r="r" b="b"/>
              <a:pathLst>
                <a:path w="4104" h="905" extrusionOk="0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190;gdb21574dd0_0_109"/>
            <p:cNvSpPr/>
            <p:nvPr/>
          </p:nvSpPr>
          <p:spPr>
            <a:xfrm>
              <a:off x="6807900" y="2636450"/>
              <a:ext cx="102600" cy="22625"/>
            </a:xfrm>
            <a:custGeom>
              <a:avLst/>
              <a:gdLst/>
              <a:ahLst/>
              <a:cxnLst/>
              <a:rect l="l" t="t" r="r" b="b"/>
              <a:pathLst>
                <a:path w="4104" h="905" extrusionOk="0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191;gdb21574dd0_0_109"/>
            <p:cNvSpPr/>
            <p:nvPr/>
          </p:nvSpPr>
          <p:spPr>
            <a:xfrm>
              <a:off x="6807900" y="2706075"/>
              <a:ext cx="102600" cy="29925"/>
            </a:xfrm>
            <a:custGeom>
              <a:avLst/>
              <a:gdLst/>
              <a:ahLst/>
              <a:cxnLst/>
              <a:rect l="l" t="t" r="r" b="b"/>
              <a:pathLst>
                <a:path w="4104" h="1197" extrusionOk="0">
                  <a:moveTo>
                    <a:pt x="1" y="0"/>
                  </a:moveTo>
                  <a:lnTo>
                    <a:pt x="1" y="171"/>
                  </a:lnTo>
                  <a:lnTo>
                    <a:pt x="25" y="318"/>
                  </a:lnTo>
                  <a:lnTo>
                    <a:pt x="98" y="464"/>
                  </a:lnTo>
                  <a:lnTo>
                    <a:pt x="196" y="586"/>
                  </a:lnTo>
                  <a:lnTo>
                    <a:pt x="343" y="660"/>
                  </a:lnTo>
                  <a:lnTo>
                    <a:pt x="1881" y="1172"/>
                  </a:lnTo>
                  <a:lnTo>
                    <a:pt x="2052" y="1197"/>
                  </a:lnTo>
                  <a:lnTo>
                    <a:pt x="2223" y="1172"/>
                  </a:lnTo>
                  <a:lnTo>
                    <a:pt x="3762" y="660"/>
                  </a:lnTo>
                  <a:lnTo>
                    <a:pt x="3908" y="586"/>
                  </a:lnTo>
                  <a:lnTo>
                    <a:pt x="4006" y="464"/>
                  </a:lnTo>
                  <a:lnTo>
                    <a:pt x="4079" y="318"/>
                  </a:lnTo>
                  <a:lnTo>
                    <a:pt x="4104" y="171"/>
                  </a:lnTo>
                  <a:lnTo>
                    <a:pt x="410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Google Shape;192;gdb21574dd0_0_109"/>
            <p:cNvSpPr/>
            <p:nvPr/>
          </p:nvSpPr>
          <p:spPr>
            <a:xfrm>
              <a:off x="6811575" y="2463675"/>
              <a:ext cx="95275" cy="160600"/>
            </a:xfrm>
            <a:custGeom>
              <a:avLst/>
              <a:gdLst/>
              <a:ahLst/>
              <a:cxnLst/>
              <a:rect l="l" t="t" r="r" b="b"/>
              <a:pathLst>
                <a:path w="3811" h="6424" extrusionOk="0">
                  <a:moveTo>
                    <a:pt x="1905" y="0"/>
                  </a:moveTo>
                  <a:lnTo>
                    <a:pt x="928" y="831"/>
                  </a:lnTo>
                  <a:lnTo>
                    <a:pt x="855" y="879"/>
                  </a:lnTo>
                  <a:lnTo>
                    <a:pt x="782" y="904"/>
                  </a:lnTo>
                  <a:lnTo>
                    <a:pt x="684" y="879"/>
                  </a:lnTo>
                  <a:lnTo>
                    <a:pt x="611" y="831"/>
                  </a:lnTo>
                  <a:lnTo>
                    <a:pt x="0" y="318"/>
                  </a:lnTo>
                  <a:lnTo>
                    <a:pt x="1319" y="6423"/>
                  </a:lnTo>
                  <a:lnTo>
                    <a:pt x="2491" y="6423"/>
                  </a:lnTo>
                  <a:lnTo>
                    <a:pt x="3810" y="318"/>
                  </a:lnTo>
                  <a:lnTo>
                    <a:pt x="3200" y="831"/>
                  </a:lnTo>
                  <a:lnTo>
                    <a:pt x="3126" y="879"/>
                  </a:lnTo>
                  <a:lnTo>
                    <a:pt x="3029" y="904"/>
                  </a:lnTo>
                  <a:lnTo>
                    <a:pt x="2955" y="879"/>
                  </a:lnTo>
                  <a:lnTo>
                    <a:pt x="2882" y="831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Google Shape;193;gdb21574dd0_0_109"/>
            <p:cNvSpPr/>
            <p:nvPr/>
          </p:nvSpPr>
          <p:spPr>
            <a:xfrm>
              <a:off x="6730350" y="2315900"/>
              <a:ext cx="257700" cy="308375"/>
            </a:xfrm>
            <a:custGeom>
              <a:avLst/>
              <a:gdLst/>
              <a:ahLst/>
              <a:cxnLst/>
              <a:rect l="l" t="t" r="r" b="b"/>
              <a:pathLst>
                <a:path w="10308" h="12335" extrusionOk="0">
                  <a:moveTo>
                    <a:pt x="5154" y="1"/>
                  </a:moveTo>
                  <a:lnTo>
                    <a:pt x="4617" y="25"/>
                  </a:lnTo>
                  <a:lnTo>
                    <a:pt x="4128" y="98"/>
                  </a:lnTo>
                  <a:lnTo>
                    <a:pt x="3615" y="245"/>
                  </a:lnTo>
                  <a:lnTo>
                    <a:pt x="3151" y="416"/>
                  </a:lnTo>
                  <a:lnTo>
                    <a:pt x="2712" y="636"/>
                  </a:lnTo>
                  <a:lnTo>
                    <a:pt x="2272" y="880"/>
                  </a:lnTo>
                  <a:lnTo>
                    <a:pt x="1881" y="1173"/>
                  </a:lnTo>
                  <a:lnTo>
                    <a:pt x="1515" y="1515"/>
                  </a:lnTo>
                  <a:lnTo>
                    <a:pt x="1198" y="1881"/>
                  </a:lnTo>
                  <a:lnTo>
                    <a:pt x="880" y="2272"/>
                  </a:lnTo>
                  <a:lnTo>
                    <a:pt x="636" y="2687"/>
                  </a:lnTo>
                  <a:lnTo>
                    <a:pt x="416" y="3151"/>
                  </a:lnTo>
                  <a:lnTo>
                    <a:pt x="245" y="3615"/>
                  </a:lnTo>
                  <a:lnTo>
                    <a:pt x="123" y="4104"/>
                  </a:lnTo>
                  <a:lnTo>
                    <a:pt x="50" y="4617"/>
                  </a:lnTo>
                  <a:lnTo>
                    <a:pt x="1" y="5154"/>
                  </a:lnTo>
                  <a:lnTo>
                    <a:pt x="25" y="5423"/>
                  </a:lnTo>
                  <a:lnTo>
                    <a:pt x="50" y="5691"/>
                  </a:lnTo>
                  <a:lnTo>
                    <a:pt x="123" y="6204"/>
                  </a:lnTo>
                  <a:lnTo>
                    <a:pt x="245" y="6693"/>
                  </a:lnTo>
                  <a:lnTo>
                    <a:pt x="416" y="7132"/>
                  </a:lnTo>
                  <a:lnTo>
                    <a:pt x="636" y="7572"/>
                  </a:lnTo>
                  <a:lnTo>
                    <a:pt x="856" y="7963"/>
                  </a:lnTo>
                  <a:lnTo>
                    <a:pt x="1100" y="8353"/>
                  </a:lnTo>
                  <a:lnTo>
                    <a:pt x="1369" y="8744"/>
                  </a:lnTo>
                  <a:lnTo>
                    <a:pt x="1906" y="9526"/>
                  </a:lnTo>
                  <a:lnTo>
                    <a:pt x="2150" y="9941"/>
                  </a:lnTo>
                  <a:lnTo>
                    <a:pt x="2394" y="10356"/>
                  </a:lnTo>
                  <a:lnTo>
                    <a:pt x="2614" y="10796"/>
                  </a:lnTo>
                  <a:lnTo>
                    <a:pt x="2810" y="11284"/>
                  </a:lnTo>
                  <a:lnTo>
                    <a:pt x="2980" y="11797"/>
                  </a:lnTo>
                  <a:lnTo>
                    <a:pt x="3103" y="12334"/>
                  </a:lnTo>
                  <a:lnTo>
                    <a:pt x="4079" y="12334"/>
                  </a:lnTo>
                  <a:lnTo>
                    <a:pt x="3249" y="8500"/>
                  </a:lnTo>
                  <a:lnTo>
                    <a:pt x="2663" y="5642"/>
                  </a:lnTo>
                  <a:lnTo>
                    <a:pt x="2663" y="5520"/>
                  </a:lnTo>
                  <a:lnTo>
                    <a:pt x="2712" y="5423"/>
                  </a:lnTo>
                  <a:lnTo>
                    <a:pt x="2785" y="5374"/>
                  </a:lnTo>
                  <a:lnTo>
                    <a:pt x="2883" y="5349"/>
                  </a:lnTo>
                  <a:lnTo>
                    <a:pt x="2956" y="5349"/>
                  </a:lnTo>
                  <a:lnTo>
                    <a:pt x="3054" y="5398"/>
                  </a:lnTo>
                  <a:lnTo>
                    <a:pt x="4031" y="6253"/>
                  </a:lnTo>
                  <a:lnTo>
                    <a:pt x="4983" y="5398"/>
                  </a:lnTo>
                  <a:lnTo>
                    <a:pt x="5081" y="5349"/>
                  </a:lnTo>
                  <a:lnTo>
                    <a:pt x="5227" y="5349"/>
                  </a:lnTo>
                  <a:lnTo>
                    <a:pt x="5325" y="5398"/>
                  </a:lnTo>
                  <a:lnTo>
                    <a:pt x="6278" y="6253"/>
                  </a:lnTo>
                  <a:lnTo>
                    <a:pt x="7254" y="5398"/>
                  </a:lnTo>
                  <a:lnTo>
                    <a:pt x="7352" y="5349"/>
                  </a:lnTo>
                  <a:lnTo>
                    <a:pt x="7425" y="5349"/>
                  </a:lnTo>
                  <a:lnTo>
                    <a:pt x="7523" y="5374"/>
                  </a:lnTo>
                  <a:lnTo>
                    <a:pt x="7596" y="5423"/>
                  </a:lnTo>
                  <a:lnTo>
                    <a:pt x="7645" y="5520"/>
                  </a:lnTo>
                  <a:lnTo>
                    <a:pt x="7645" y="5642"/>
                  </a:lnTo>
                  <a:lnTo>
                    <a:pt x="7059" y="8500"/>
                  </a:lnTo>
                  <a:lnTo>
                    <a:pt x="6229" y="12334"/>
                  </a:lnTo>
                  <a:lnTo>
                    <a:pt x="7206" y="12334"/>
                  </a:lnTo>
                  <a:lnTo>
                    <a:pt x="7328" y="11797"/>
                  </a:lnTo>
                  <a:lnTo>
                    <a:pt x="7499" y="11284"/>
                  </a:lnTo>
                  <a:lnTo>
                    <a:pt x="7694" y="10796"/>
                  </a:lnTo>
                  <a:lnTo>
                    <a:pt x="7914" y="10356"/>
                  </a:lnTo>
                  <a:lnTo>
                    <a:pt x="8158" y="9941"/>
                  </a:lnTo>
                  <a:lnTo>
                    <a:pt x="8402" y="9526"/>
                  </a:lnTo>
                  <a:lnTo>
                    <a:pt x="8940" y="8744"/>
                  </a:lnTo>
                  <a:lnTo>
                    <a:pt x="9208" y="8353"/>
                  </a:lnTo>
                  <a:lnTo>
                    <a:pt x="9453" y="7963"/>
                  </a:lnTo>
                  <a:lnTo>
                    <a:pt x="9672" y="7572"/>
                  </a:lnTo>
                  <a:lnTo>
                    <a:pt x="9892" y="7132"/>
                  </a:lnTo>
                  <a:lnTo>
                    <a:pt x="10063" y="6693"/>
                  </a:lnTo>
                  <a:lnTo>
                    <a:pt x="10185" y="6204"/>
                  </a:lnTo>
                  <a:lnTo>
                    <a:pt x="10259" y="5691"/>
                  </a:lnTo>
                  <a:lnTo>
                    <a:pt x="10283" y="5423"/>
                  </a:lnTo>
                  <a:lnTo>
                    <a:pt x="10307" y="5154"/>
                  </a:lnTo>
                  <a:lnTo>
                    <a:pt x="10259" y="4617"/>
                  </a:lnTo>
                  <a:lnTo>
                    <a:pt x="10185" y="4104"/>
                  </a:lnTo>
                  <a:lnTo>
                    <a:pt x="10063" y="3615"/>
                  </a:lnTo>
                  <a:lnTo>
                    <a:pt x="9892" y="3151"/>
                  </a:lnTo>
                  <a:lnTo>
                    <a:pt x="9672" y="2687"/>
                  </a:lnTo>
                  <a:lnTo>
                    <a:pt x="9428" y="2272"/>
                  </a:lnTo>
                  <a:lnTo>
                    <a:pt x="9111" y="1881"/>
                  </a:lnTo>
                  <a:lnTo>
                    <a:pt x="8793" y="1515"/>
                  </a:lnTo>
                  <a:lnTo>
                    <a:pt x="8427" y="1173"/>
                  </a:lnTo>
                  <a:lnTo>
                    <a:pt x="8036" y="880"/>
                  </a:lnTo>
                  <a:lnTo>
                    <a:pt x="7596" y="636"/>
                  </a:lnTo>
                  <a:lnTo>
                    <a:pt x="7157" y="416"/>
                  </a:lnTo>
                  <a:lnTo>
                    <a:pt x="6693" y="245"/>
                  </a:lnTo>
                  <a:lnTo>
                    <a:pt x="6180" y="98"/>
                  </a:lnTo>
                  <a:lnTo>
                    <a:pt x="5691" y="25"/>
                  </a:lnTo>
                  <a:lnTo>
                    <a:pt x="515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4" name="Conector recto de flecha 3"/>
          <p:cNvCxnSpPr/>
          <p:nvPr/>
        </p:nvCxnSpPr>
        <p:spPr>
          <a:xfrm>
            <a:off x="3154166" y="1750411"/>
            <a:ext cx="30823" cy="217431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4831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3115" y="1906049"/>
            <a:ext cx="7297286" cy="2994724"/>
          </a:xfrm>
          <a:prstGeom prst="rect">
            <a:avLst/>
          </a:prstGeom>
        </p:spPr>
      </p:pic>
      <p:sp>
        <p:nvSpPr>
          <p:cNvPr id="185" name="Google Shape;185;gdb21574dd0_0_109"/>
          <p:cNvSpPr txBox="1">
            <a:spLocks noGrp="1"/>
          </p:cNvSpPr>
          <p:nvPr>
            <p:ph type="body" idx="1"/>
          </p:nvPr>
        </p:nvSpPr>
        <p:spPr>
          <a:xfrm>
            <a:off x="1329825" y="1318206"/>
            <a:ext cx="7588144" cy="432205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" b="1" dirty="0" smtClean="0"/>
              <a:t>Por último, nos lista los alumnos inscriptos en la Comisión</a:t>
            </a:r>
            <a:endParaRPr dirty="0"/>
          </a:p>
        </p:txBody>
      </p:sp>
      <p:sp>
        <p:nvSpPr>
          <p:cNvPr id="186" name="Google Shape;186;gdb21574dd0_0_109"/>
          <p:cNvSpPr txBox="1">
            <a:spLocks noGrp="1"/>
          </p:cNvSpPr>
          <p:nvPr>
            <p:ph type="title"/>
          </p:nvPr>
        </p:nvSpPr>
        <p:spPr>
          <a:xfrm>
            <a:off x="1081325" y="393463"/>
            <a:ext cx="6739500" cy="80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 dirty="0" smtClean="0"/>
              <a:t>AGREGAR ALUMNOS</a:t>
            </a:r>
            <a:endParaRPr dirty="0"/>
          </a:p>
        </p:txBody>
      </p:sp>
      <p:sp>
        <p:nvSpPr>
          <p:cNvPr id="187" name="Google Shape;187;gdb21574dd0_0_109"/>
          <p:cNvSpPr txBox="1">
            <a:spLocks noGrp="1"/>
          </p:cNvSpPr>
          <p:nvPr>
            <p:ph type="sldNum" idx="12"/>
          </p:nvPr>
        </p:nvSpPr>
        <p:spPr>
          <a:xfrm>
            <a:off x="8750400" y="4356225"/>
            <a:ext cx="393600" cy="393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grpSp>
        <p:nvGrpSpPr>
          <p:cNvPr id="188" name="Google Shape;188;gdb21574dd0_0_109"/>
          <p:cNvGrpSpPr/>
          <p:nvPr/>
        </p:nvGrpSpPr>
        <p:grpSpPr>
          <a:xfrm>
            <a:off x="8247157" y="629033"/>
            <a:ext cx="205851" cy="335576"/>
            <a:chOff x="6730350" y="2315900"/>
            <a:chExt cx="257700" cy="420100"/>
          </a:xfrm>
        </p:grpSpPr>
        <p:sp>
          <p:nvSpPr>
            <p:cNvPr id="189" name="Google Shape;189;gdb21574dd0_0_109"/>
            <p:cNvSpPr/>
            <p:nvPr/>
          </p:nvSpPr>
          <p:spPr>
            <a:xfrm>
              <a:off x="6807900" y="2671250"/>
              <a:ext cx="102600" cy="22625"/>
            </a:xfrm>
            <a:custGeom>
              <a:avLst/>
              <a:gdLst/>
              <a:ahLst/>
              <a:cxnLst/>
              <a:rect l="l" t="t" r="r" b="b"/>
              <a:pathLst>
                <a:path w="4104" h="905" extrusionOk="0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190;gdb21574dd0_0_109"/>
            <p:cNvSpPr/>
            <p:nvPr/>
          </p:nvSpPr>
          <p:spPr>
            <a:xfrm>
              <a:off x="6807900" y="2636450"/>
              <a:ext cx="102600" cy="22625"/>
            </a:xfrm>
            <a:custGeom>
              <a:avLst/>
              <a:gdLst/>
              <a:ahLst/>
              <a:cxnLst/>
              <a:rect l="l" t="t" r="r" b="b"/>
              <a:pathLst>
                <a:path w="4104" h="905" extrusionOk="0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191;gdb21574dd0_0_109"/>
            <p:cNvSpPr/>
            <p:nvPr/>
          </p:nvSpPr>
          <p:spPr>
            <a:xfrm>
              <a:off x="6807900" y="2706075"/>
              <a:ext cx="102600" cy="29925"/>
            </a:xfrm>
            <a:custGeom>
              <a:avLst/>
              <a:gdLst/>
              <a:ahLst/>
              <a:cxnLst/>
              <a:rect l="l" t="t" r="r" b="b"/>
              <a:pathLst>
                <a:path w="4104" h="1197" extrusionOk="0">
                  <a:moveTo>
                    <a:pt x="1" y="0"/>
                  </a:moveTo>
                  <a:lnTo>
                    <a:pt x="1" y="171"/>
                  </a:lnTo>
                  <a:lnTo>
                    <a:pt x="25" y="318"/>
                  </a:lnTo>
                  <a:lnTo>
                    <a:pt x="98" y="464"/>
                  </a:lnTo>
                  <a:lnTo>
                    <a:pt x="196" y="586"/>
                  </a:lnTo>
                  <a:lnTo>
                    <a:pt x="343" y="660"/>
                  </a:lnTo>
                  <a:lnTo>
                    <a:pt x="1881" y="1172"/>
                  </a:lnTo>
                  <a:lnTo>
                    <a:pt x="2052" y="1197"/>
                  </a:lnTo>
                  <a:lnTo>
                    <a:pt x="2223" y="1172"/>
                  </a:lnTo>
                  <a:lnTo>
                    <a:pt x="3762" y="660"/>
                  </a:lnTo>
                  <a:lnTo>
                    <a:pt x="3908" y="586"/>
                  </a:lnTo>
                  <a:lnTo>
                    <a:pt x="4006" y="464"/>
                  </a:lnTo>
                  <a:lnTo>
                    <a:pt x="4079" y="318"/>
                  </a:lnTo>
                  <a:lnTo>
                    <a:pt x="4104" y="171"/>
                  </a:lnTo>
                  <a:lnTo>
                    <a:pt x="410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Google Shape;192;gdb21574dd0_0_109"/>
            <p:cNvSpPr/>
            <p:nvPr/>
          </p:nvSpPr>
          <p:spPr>
            <a:xfrm>
              <a:off x="6811575" y="2463675"/>
              <a:ext cx="95275" cy="160600"/>
            </a:xfrm>
            <a:custGeom>
              <a:avLst/>
              <a:gdLst/>
              <a:ahLst/>
              <a:cxnLst/>
              <a:rect l="l" t="t" r="r" b="b"/>
              <a:pathLst>
                <a:path w="3811" h="6424" extrusionOk="0">
                  <a:moveTo>
                    <a:pt x="1905" y="0"/>
                  </a:moveTo>
                  <a:lnTo>
                    <a:pt x="928" y="831"/>
                  </a:lnTo>
                  <a:lnTo>
                    <a:pt x="855" y="879"/>
                  </a:lnTo>
                  <a:lnTo>
                    <a:pt x="782" y="904"/>
                  </a:lnTo>
                  <a:lnTo>
                    <a:pt x="684" y="879"/>
                  </a:lnTo>
                  <a:lnTo>
                    <a:pt x="611" y="831"/>
                  </a:lnTo>
                  <a:lnTo>
                    <a:pt x="0" y="318"/>
                  </a:lnTo>
                  <a:lnTo>
                    <a:pt x="1319" y="6423"/>
                  </a:lnTo>
                  <a:lnTo>
                    <a:pt x="2491" y="6423"/>
                  </a:lnTo>
                  <a:lnTo>
                    <a:pt x="3810" y="318"/>
                  </a:lnTo>
                  <a:lnTo>
                    <a:pt x="3200" y="831"/>
                  </a:lnTo>
                  <a:lnTo>
                    <a:pt x="3126" y="879"/>
                  </a:lnTo>
                  <a:lnTo>
                    <a:pt x="3029" y="904"/>
                  </a:lnTo>
                  <a:lnTo>
                    <a:pt x="2955" y="879"/>
                  </a:lnTo>
                  <a:lnTo>
                    <a:pt x="2882" y="831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Google Shape;193;gdb21574dd0_0_109"/>
            <p:cNvSpPr/>
            <p:nvPr/>
          </p:nvSpPr>
          <p:spPr>
            <a:xfrm>
              <a:off x="6730350" y="2315900"/>
              <a:ext cx="257700" cy="308375"/>
            </a:xfrm>
            <a:custGeom>
              <a:avLst/>
              <a:gdLst/>
              <a:ahLst/>
              <a:cxnLst/>
              <a:rect l="l" t="t" r="r" b="b"/>
              <a:pathLst>
                <a:path w="10308" h="12335" extrusionOk="0">
                  <a:moveTo>
                    <a:pt x="5154" y="1"/>
                  </a:moveTo>
                  <a:lnTo>
                    <a:pt x="4617" y="25"/>
                  </a:lnTo>
                  <a:lnTo>
                    <a:pt x="4128" y="98"/>
                  </a:lnTo>
                  <a:lnTo>
                    <a:pt x="3615" y="245"/>
                  </a:lnTo>
                  <a:lnTo>
                    <a:pt x="3151" y="416"/>
                  </a:lnTo>
                  <a:lnTo>
                    <a:pt x="2712" y="636"/>
                  </a:lnTo>
                  <a:lnTo>
                    <a:pt x="2272" y="880"/>
                  </a:lnTo>
                  <a:lnTo>
                    <a:pt x="1881" y="1173"/>
                  </a:lnTo>
                  <a:lnTo>
                    <a:pt x="1515" y="1515"/>
                  </a:lnTo>
                  <a:lnTo>
                    <a:pt x="1198" y="1881"/>
                  </a:lnTo>
                  <a:lnTo>
                    <a:pt x="880" y="2272"/>
                  </a:lnTo>
                  <a:lnTo>
                    <a:pt x="636" y="2687"/>
                  </a:lnTo>
                  <a:lnTo>
                    <a:pt x="416" y="3151"/>
                  </a:lnTo>
                  <a:lnTo>
                    <a:pt x="245" y="3615"/>
                  </a:lnTo>
                  <a:lnTo>
                    <a:pt x="123" y="4104"/>
                  </a:lnTo>
                  <a:lnTo>
                    <a:pt x="50" y="4617"/>
                  </a:lnTo>
                  <a:lnTo>
                    <a:pt x="1" y="5154"/>
                  </a:lnTo>
                  <a:lnTo>
                    <a:pt x="25" y="5423"/>
                  </a:lnTo>
                  <a:lnTo>
                    <a:pt x="50" y="5691"/>
                  </a:lnTo>
                  <a:lnTo>
                    <a:pt x="123" y="6204"/>
                  </a:lnTo>
                  <a:lnTo>
                    <a:pt x="245" y="6693"/>
                  </a:lnTo>
                  <a:lnTo>
                    <a:pt x="416" y="7132"/>
                  </a:lnTo>
                  <a:lnTo>
                    <a:pt x="636" y="7572"/>
                  </a:lnTo>
                  <a:lnTo>
                    <a:pt x="856" y="7963"/>
                  </a:lnTo>
                  <a:lnTo>
                    <a:pt x="1100" y="8353"/>
                  </a:lnTo>
                  <a:lnTo>
                    <a:pt x="1369" y="8744"/>
                  </a:lnTo>
                  <a:lnTo>
                    <a:pt x="1906" y="9526"/>
                  </a:lnTo>
                  <a:lnTo>
                    <a:pt x="2150" y="9941"/>
                  </a:lnTo>
                  <a:lnTo>
                    <a:pt x="2394" y="10356"/>
                  </a:lnTo>
                  <a:lnTo>
                    <a:pt x="2614" y="10796"/>
                  </a:lnTo>
                  <a:lnTo>
                    <a:pt x="2810" y="11284"/>
                  </a:lnTo>
                  <a:lnTo>
                    <a:pt x="2980" y="11797"/>
                  </a:lnTo>
                  <a:lnTo>
                    <a:pt x="3103" y="12334"/>
                  </a:lnTo>
                  <a:lnTo>
                    <a:pt x="4079" y="12334"/>
                  </a:lnTo>
                  <a:lnTo>
                    <a:pt x="3249" y="8500"/>
                  </a:lnTo>
                  <a:lnTo>
                    <a:pt x="2663" y="5642"/>
                  </a:lnTo>
                  <a:lnTo>
                    <a:pt x="2663" y="5520"/>
                  </a:lnTo>
                  <a:lnTo>
                    <a:pt x="2712" y="5423"/>
                  </a:lnTo>
                  <a:lnTo>
                    <a:pt x="2785" y="5374"/>
                  </a:lnTo>
                  <a:lnTo>
                    <a:pt x="2883" y="5349"/>
                  </a:lnTo>
                  <a:lnTo>
                    <a:pt x="2956" y="5349"/>
                  </a:lnTo>
                  <a:lnTo>
                    <a:pt x="3054" y="5398"/>
                  </a:lnTo>
                  <a:lnTo>
                    <a:pt x="4031" y="6253"/>
                  </a:lnTo>
                  <a:lnTo>
                    <a:pt x="4983" y="5398"/>
                  </a:lnTo>
                  <a:lnTo>
                    <a:pt x="5081" y="5349"/>
                  </a:lnTo>
                  <a:lnTo>
                    <a:pt x="5227" y="5349"/>
                  </a:lnTo>
                  <a:lnTo>
                    <a:pt x="5325" y="5398"/>
                  </a:lnTo>
                  <a:lnTo>
                    <a:pt x="6278" y="6253"/>
                  </a:lnTo>
                  <a:lnTo>
                    <a:pt x="7254" y="5398"/>
                  </a:lnTo>
                  <a:lnTo>
                    <a:pt x="7352" y="5349"/>
                  </a:lnTo>
                  <a:lnTo>
                    <a:pt x="7425" y="5349"/>
                  </a:lnTo>
                  <a:lnTo>
                    <a:pt x="7523" y="5374"/>
                  </a:lnTo>
                  <a:lnTo>
                    <a:pt x="7596" y="5423"/>
                  </a:lnTo>
                  <a:lnTo>
                    <a:pt x="7645" y="5520"/>
                  </a:lnTo>
                  <a:lnTo>
                    <a:pt x="7645" y="5642"/>
                  </a:lnTo>
                  <a:lnTo>
                    <a:pt x="7059" y="8500"/>
                  </a:lnTo>
                  <a:lnTo>
                    <a:pt x="6229" y="12334"/>
                  </a:lnTo>
                  <a:lnTo>
                    <a:pt x="7206" y="12334"/>
                  </a:lnTo>
                  <a:lnTo>
                    <a:pt x="7328" y="11797"/>
                  </a:lnTo>
                  <a:lnTo>
                    <a:pt x="7499" y="11284"/>
                  </a:lnTo>
                  <a:lnTo>
                    <a:pt x="7694" y="10796"/>
                  </a:lnTo>
                  <a:lnTo>
                    <a:pt x="7914" y="10356"/>
                  </a:lnTo>
                  <a:lnTo>
                    <a:pt x="8158" y="9941"/>
                  </a:lnTo>
                  <a:lnTo>
                    <a:pt x="8402" y="9526"/>
                  </a:lnTo>
                  <a:lnTo>
                    <a:pt x="8940" y="8744"/>
                  </a:lnTo>
                  <a:lnTo>
                    <a:pt x="9208" y="8353"/>
                  </a:lnTo>
                  <a:lnTo>
                    <a:pt x="9453" y="7963"/>
                  </a:lnTo>
                  <a:lnTo>
                    <a:pt x="9672" y="7572"/>
                  </a:lnTo>
                  <a:lnTo>
                    <a:pt x="9892" y="7132"/>
                  </a:lnTo>
                  <a:lnTo>
                    <a:pt x="10063" y="6693"/>
                  </a:lnTo>
                  <a:lnTo>
                    <a:pt x="10185" y="6204"/>
                  </a:lnTo>
                  <a:lnTo>
                    <a:pt x="10259" y="5691"/>
                  </a:lnTo>
                  <a:lnTo>
                    <a:pt x="10283" y="5423"/>
                  </a:lnTo>
                  <a:lnTo>
                    <a:pt x="10307" y="5154"/>
                  </a:lnTo>
                  <a:lnTo>
                    <a:pt x="10259" y="4617"/>
                  </a:lnTo>
                  <a:lnTo>
                    <a:pt x="10185" y="4104"/>
                  </a:lnTo>
                  <a:lnTo>
                    <a:pt x="10063" y="3615"/>
                  </a:lnTo>
                  <a:lnTo>
                    <a:pt x="9892" y="3151"/>
                  </a:lnTo>
                  <a:lnTo>
                    <a:pt x="9672" y="2687"/>
                  </a:lnTo>
                  <a:lnTo>
                    <a:pt x="9428" y="2272"/>
                  </a:lnTo>
                  <a:lnTo>
                    <a:pt x="9111" y="1881"/>
                  </a:lnTo>
                  <a:lnTo>
                    <a:pt x="8793" y="1515"/>
                  </a:lnTo>
                  <a:lnTo>
                    <a:pt x="8427" y="1173"/>
                  </a:lnTo>
                  <a:lnTo>
                    <a:pt x="8036" y="880"/>
                  </a:lnTo>
                  <a:lnTo>
                    <a:pt x="7596" y="636"/>
                  </a:lnTo>
                  <a:lnTo>
                    <a:pt x="7157" y="416"/>
                  </a:lnTo>
                  <a:lnTo>
                    <a:pt x="6693" y="245"/>
                  </a:lnTo>
                  <a:lnTo>
                    <a:pt x="6180" y="98"/>
                  </a:lnTo>
                  <a:lnTo>
                    <a:pt x="5691" y="25"/>
                  </a:lnTo>
                  <a:lnTo>
                    <a:pt x="515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86319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8144" y="2173457"/>
            <a:ext cx="7402256" cy="2889132"/>
          </a:xfrm>
          <a:prstGeom prst="rect">
            <a:avLst/>
          </a:prstGeom>
        </p:spPr>
      </p:pic>
      <p:sp>
        <p:nvSpPr>
          <p:cNvPr id="185" name="Google Shape;185;gdb21574dd0_0_109"/>
          <p:cNvSpPr txBox="1">
            <a:spLocks noGrp="1"/>
          </p:cNvSpPr>
          <p:nvPr>
            <p:ph type="body" idx="1"/>
          </p:nvPr>
        </p:nvSpPr>
        <p:spPr>
          <a:xfrm>
            <a:off x="1329824" y="1318206"/>
            <a:ext cx="7680611" cy="737208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" sz="1400" b="1" dirty="0" smtClean="0"/>
              <a:t>A continuación, por cada alumno, cargamos la Nota, donde el Resultado se autocompleta. </a:t>
            </a:r>
            <a:r>
              <a:rPr lang="en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Opcionalmente</a:t>
            </a:r>
            <a:r>
              <a:rPr lang="en" sz="1400" b="1" dirty="0" smtClean="0"/>
              <a:t> podemos cargar por quien fué corregido y agregar una Observación. Podemos ir guardando parcialmente las notas, haciendo click en Guardar. </a:t>
            </a:r>
            <a:endParaRPr sz="1400" dirty="0"/>
          </a:p>
        </p:txBody>
      </p:sp>
      <p:sp>
        <p:nvSpPr>
          <p:cNvPr id="186" name="Google Shape;186;gdb21574dd0_0_109"/>
          <p:cNvSpPr txBox="1">
            <a:spLocks noGrp="1"/>
          </p:cNvSpPr>
          <p:nvPr>
            <p:ph type="title"/>
          </p:nvPr>
        </p:nvSpPr>
        <p:spPr>
          <a:xfrm>
            <a:off x="1081325" y="393463"/>
            <a:ext cx="6739500" cy="80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 dirty="0" smtClean="0"/>
              <a:t>CARGAR NOTA</a:t>
            </a:r>
            <a:endParaRPr dirty="0"/>
          </a:p>
        </p:txBody>
      </p:sp>
      <p:sp>
        <p:nvSpPr>
          <p:cNvPr id="187" name="Google Shape;187;gdb21574dd0_0_109"/>
          <p:cNvSpPr txBox="1">
            <a:spLocks noGrp="1"/>
          </p:cNvSpPr>
          <p:nvPr>
            <p:ph type="sldNum" idx="12"/>
          </p:nvPr>
        </p:nvSpPr>
        <p:spPr>
          <a:xfrm>
            <a:off x="8750400" y="4356225"/>
            <a:ext cx="393600" cy="393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  <p:grpSp>
        <p:nvGrpSpPr>
          <p:cNvPr id="188" name="Google Shape;188;gdb21574dd0_0_109"/>
          <p:cNvGrpSpPr/>
          <p:nvPr/>
        </p:nvGrpSpPr>
        <p:grpSpPr>
          <a:xfrm>
            <a:off x="8247157" y="629033"/>
            <a:ext cx="205851" cy="335576"/>
            <a:chOff x="6730350" y="2315900"/>
            <a:chExt cx="257700" cy="420100"/>
          </a:xfrm>
        </p:grpSpPr>
        <p:sp>
          <p:nvSpPr>
            <p:cNvPr id="189" name="Google Shape;189;gdb21574dd0_0_109"/>
            <p:cNvSpPr/>
            <p:nvPr/>
          </p:nvSpPr>
          <p:spPr>
            <a:xfrm>
              <a:off x="6807900" y="2671250"/>
              <a:ext cx="102600" cy="22625"/>
            </a:xfrm>
            <a:custGeom>
              <a:avLst/>
              <a:gdLst/>
              <a:ahLst/>
              <a:cxnLst/>
              <a:rect l="l" t="t" r="r" b="b"/>
              <a:pathLst>
                <a:path w="4104" h="905" extrusionOk="0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190;gdb21574dd0_0_109"/>
            <p:cNvSpPr/>
            <p:nvPr/>
          </p:nvSpPr>
          <p:spPr>
            <a:xfrm>
              <a:off x="6807900" y="2636450"/>
              <a:ext cx="102600" cy="22625"/>
            </a:xfrm>
            <a:custGeom>
              <a:avLst/>
              <a:gdLst/>
              <a:ahLst/>
              <a:cxnLst/>
              <a:rect l="l" t="t" r="r" b="b"/>
              <a:pathLst>
                <a:path w="4104" h="905" extrusionOk="0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191;gdb21574dd0_0_109"/>
            <p:cNvSpPr/>
            <p:nvPr/>
          </p:nvSpPr>
          <p:spPr>
            <a:xfrm>
              <a:off x="6807900" y="2706075"/>
              <a:ext cx="102600" cy="29925"/>
            </a:xfrm>
            <a:custGeom>
              <a:avLst/>
              <a:gdLst/>
              <a:ahLst/>
              <a:cxnLst/>
              <a:rect l="l" t="t" r="r" b="b"/>
              <a:pathLst>
                <a:path w="4104" h="1197" extrusionOk="0">
                  <a:moveTo>
                    <a:pt x="1" y="0"/>
                  </a:moveTo>
                  <a:lnTo>
                    <a:pt x="1" y="171"/>
                  </a:lnTo>
                  <a:lnTo>
                    <a:pt x="25" y="318"/>
                  </a:lnTo>
                  <a:lnTo>
                    <a:pt x="98" y="464"/>
                  </a:lnTo>
                  <a:lnTo>
                    <a:pt x="196" y="586"/>
                  </a:lnTo>
                  <a:lnTo>
                    <a:pt x="343" y="660"/>
                  </a:lnTo>
                  <a:lnTo>
                    <a:pt x="1881" y="1172"/>
                  </a:lnTo>
                  <a:lnTo>
                    <a:pt x="2052" y="1197"/>
                  </a:lnTo>
                  <a:lnTo>
                    <a:pt x="2223" y="1172"/>
                  </a:lnTo>
                  <a:lnTo>
                    <a:pt x="3762" y="660"/>
                  </a:lnTo>
                  <a:lnTo>
                    <a:pt x="3908" y="586"/>
                  </a:lnTo>
                  <a:lnTo>
                    <a:pt x="4006" y="464"/>
                  </a:lnTo>
                  <a:lnTo>
                    <a:pt x="4079" y="318"/>
                  </a:lnTo>
                  <a:lnTo>
                    <a:pt x="4104" y="171"/>
                  </a:lnTo>
                  <a:lnTo>
                    <a:pt x="410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Google Shape;192;gdb21574dd0_0_109"/>
            <p:cNvSpPr/>
            <p:nvPr/>
          </p:nvSpPr>
          <p:spPr>
            <a:xfrm>
              <a:off x="6811575" y="2463675"/>
              <a:ext cx="95275" cy="160600"/>
            </a:xfrm>
            <a:custGeom>
              <a:avLst/>
              <a:gdLst/>
              <a:ahLst/>
              <a:cxnLst/>
              <a:rect l="l" t="t" r="r" b="b"/>
              <a:pathLst>
                <a:path w="3811" h="6424" extrusionOk="0">
                  <a:moveTo>
                    <a:pt x="1905" y="0"/>
                  </a:moveTo>
                  <a:lnTo>
                    <a:pt x="928" y="831"/>
                  </a:lnTo>
                  <a:lnTo>
                    <a:pt x="855" y="879"/>
                  </a:lnTo>
                  <a:lnTo>
                    <a:pt x="782" y="904"/>
                  </a:lnTo>
                  <a:lnTo>
                    <a:pt x="684" y="879"/>
                  </a:lnTo>
                  <a:lnTo>
                    <a:pt x="611" y="831"/>
                  </a:lnTo>
                  <a:lnTo>
                    <a:pt x="0" y="318"/>
                  </a:lnTo>
                  <a:lnTo>
                    <a:pt x="1319" y="6423"/>
                  </a:lnTo>
                  <a:lnTo>
                    <a:pt x="2491" y="6423"/>
                  </a:lnTo>
                  <a:lnTo>
                    <a:pt x="3810" y="318"/>
                  </a:lnTo>
                  <a:lnTo>
                    <a:pt x="3200" y="831"/>
                  </a:lnTo>
                  <a:lnTo>
                    <a:pt x="3126" y="879"/>
                  </a:lnTo>
                  <a:lnTo>
                    <a:pt x="3029" y="904"/>
                  </a:lnTo>
                  <a:lnTo>
                    <a:pt x="2955" y="879"/>
                  </a:lnTo>
                  <a:lnTo>
                    <a:pt x="2882" y="831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Google Shape;193;gdb21574dd0_0_109"/>
            <p:cNvSpPr/>
            <p:nvPr/>
          </p:nvSpPr>
          <p:spPr>
            <a:xfrm>
              <a:off x="6730350" y="2315900"/>
              <a:ext cx="257700" cy="308375"/>
            </a:xfrm>
            <a:custGeom>
              <a:avLst/>
              <a:gdLst/>
              <a:ahLst/>
              <a:cxnLst/>
              <a:rect l="l" t="t" r="r" b="b"/>
              <a:pathLst>
                <a:path w="10308" h="12335" extrusionOk="0">
                  <a:moveTo>
                    <a:pt x="5154" y="1"/>
                  </a:moveTo>
                  <a:lnTo>
                    <a:pt x="4617" y="25"/>
                  </a:lnTo>
                  <a:lnTo>
                    <a:pt x="4128" y="98"/>
                  </a:lnTo>
                  <a:lnTo>
                    <a:pt x="3615" y="245"/>
                  </a:lnTo>
                  <a:lnTo>
                    <a:pt x="3151" y="416"/>
                  </a:lnTo>
                  <a:lnTo>
                    <a:pt x="2712" y="636"/>
                  </a:lnTo>
                  <a:lnTo>
                    <a:pt x="2272" y="880"/>
                  </a:lnTo>
                  <a:lnTo>
                    <a:pt x="1881" y="1173"/>
                  </a:lnTo>
                  <a:lnTo>
                    <a:pt x="1515" y="1515"/>
                  </a:lnTo>
                  <a:lnTo>
                    <a:pt x="1198" y="1881"/>
                  </a:lnTo>
                  <a:lnTo>
                    <a:pt x="880" y="2272"/>
                  </a:lnTo>
                  <a:lnTo>
                    <a:pt x="636" y="2687"/>
                  </a:lnTo>
                  <a:lnTo>
                    <a:pt x="416" y="3151"/>
                  </a:lnTo>
                  <a:lnTo>
                    <a:pt x="245" y="3615"/>
                  </a:lnTo>
                  <a:lnTo>
                    <a:pt x="123" y="4104"/>
                  </a:lnTo>
                  <a:lnTo>
                    <a:pt x="50" y="4617"/>
                  </a:lnTo>
                  <a:lnTo>
                    <a:pt x="1" y="5154"/>
                  </a:lnTo>
                  <a:lnTo>
                    <a:pt x="25" y="5423"/>
                  </a:lnTo>
                  <a:lnTo>
                    <a:pt x="50" y="5691"/>
                  </a:lnTo>
                  <a:lnTo>
                    <a:pt x="123" y="6204"/>
                  </a:lnTo>
                  <a:lnTo>
                    <a:pt x="245" y="6693"/>
                  </a:lnTo>
                  <a:lnTo>
                    <a:pt x="416" y="7132"/>
                  </a:lnTo>
                  <a:lnTo>
                    <a:pt x="636" y="7572"/>
                  </a:lnTo>
                  <a:lnTo>
                    <a:pt x="856" y="7963"/>
                  </a:lnTo>
                  <a:lnTo>
                    <a:pt x="1100" y="8353"/>
                  </a:lnTo>
                  <a:lnTo>
                    <a:pt x="1369" y="8744"/>
                  </a:lnTo>
                  <a:lnTo>
                    <a:pt x="1906" y="9526"/>
                  </a:lnTo>
                  <a:lnTo>
                    <a:pt x="2150" y="9941"/>
                  </a:lnTo>
                  <a:lnTo>
                    <a:pt x="2394" y="10356"/>
                  </a:lnTo>
                  <a:lnTo>
                    <a:pt x="2614" y="10796"/>
                  </a:lnTo>
                  <a:lnTo>
                    <a:pt x="2810" y="11284"/>
                  </a:lnTo>
                  <a:lnTo>
                    <a:pt x="2980" y="11797"/>
                  </a:lnTo>
                  <a:lnTo>
                    <a:pt x="3103" y="12334"/>
                  </a:lnTo>
                  <a:lnTo>
                    <a:pt x="4079" y="12334"/>
                  </a:lnTo>
                  <a:lnTo>
                    <a:pt x="3249" y="8500"/>
                  </a:lnTo>
                  <a:lnTo>
                    <a:pt x="2663" y="5642"/>
                  </a:lnTo>
                  <a:lnTo>
                    <a:pt x="2663" y="5520"/>
                  </a:lnTo>
                  <a:lnTo>
                    <a:pt x="2712" y="5423"/>
                  </a:lnTo>
                  <a:lnTo>
                    <a:pt x="2785" y="5374"/>
                  </a:lnTo>
                  <a:lnTo>
                    <a:pt x="2883" y="5349"/>
                  </a:lnTo>
                  <a:lnTo>
                    <a:pt x="2956" y="5349"/>
                  </a:lnTo>
                  <a:lnTo>
                    <a:pt x="3054" y="5398"/>
                  </a:lnTo>
                  <a:lnTo>
                    <a:pt x="4031" y="6253"/>
                  </a:lnTo>
                  <a:lnTo>
                    <a:pt x="4983" y="5398"/>
                  </a:lnTo>
                  <a:lnTo>
                    <a:pt x="5081" y="5349"/>
                  </a:lnTo>
                  <a:lnTo>
                    <a:pt x="5227" y="5349"/>
                  </a:lnTo>
                  <a:lnTo>
                    <a:pt x="5325" y="5398"/>
                  </a:lnTo>
                  <a:lnTo>
                    <a:pt x="6278" y="6253"/>
                  </a:lnTo>
                  <a:lnTo>
                    <a:pt x="7254" y="5398"/>
                  </a:lnTo>
                  <a:lnTo>
                    <a:pt x="7352" y="5349"/>
                  </a:lnTo>
                  <a:lnTo>
                    <a:pt x="7425" y="5349"/>
                  </a:lnTo>
                  <a:lnTo>
                    <a:pt x="7523" y="5374"/>
                  </a:lnTo>
                  <a:lnTo>
                    <a:pt x="7596" y="5423"/>
                  </a:lnTo>
                  <a:lnTo>
                    <a:pt x="7645" y="5520"/>
                  </a:lnTo>
                  <a:lnTo>
                    <a:pt x="7645" y="5642"/>
                  </a:lnTo>
                  <a:lnTo>
                    <a:pt x="7059" y="8500"/>
                  </a:lnTo>
                  <a:lnTo>
                    <a:pt x="6229" y="12334"/>
                  </a:lnTo>
                  <a:lnTo>
                    <a:pt x="7206" y="12334"/>
                  </a:lnTo>
                  <a:lnTo>
                    <a:pt x="7328" y="11797"/>
                  </a:lnTo>
                  <a:lnTo>
                    <a:pt x="7499" y="11284"/>
                  </a:lnTo>
                  <a:lnTo>
                    <a:pt x="7694" y="10796"/>
                  </a:lnTo>
                  <a:lnTo>
                    <a:pt x="7914" y="10356"/>
                  </a:lnTo>
                  <a:lnTo>
                    <a:pt x="8158" y="9941"/>
                  </a:lnTo>
                  <a:lnTo>
                    <a:pt x="8402" y="9526"/>
                  </a:lnTo>
                  <a:lnTo>
                    <a:pt x="8940" y="8744"/>
                  </a:lnTo>
                  <a:lnTo>
                    <a:pt x="9208" y="8353"/>
                  </a:lnTo>
                  <a:lnTo>
                    <a:pt x="9453" y="7963"/>
                  </a:lnTo>
                  <a:lnTo>
                    <a:pt x="9672" y="7572"/>
                  </a:lnTo>
                  <a:lnTo>
                    <a:pt x="9892" y="7132"/>
                  </a:lnTo>
                  <a:lnTo>
                    <a:pt x="10063" y="6693"/>
                  </a:lnTo>
                  <a:lnTo>
                    <a:pt x="10185" y="6204"/>
                  </a:lnTo>
                  <a:lnTo>
                    <a:pt x="10259" y="5691"/>
                  </a:lnTo>
                  <a:lnTo>
                    <a:pt x="10283" y="5423"/>
                  </a:lnTo>
                  <a:lnTo>
                    <a:pt x="10307" y="5154"/>
                  </a:lnTo>
                  <a:lnTo>
                    <a:pt x="10259" y="4617"/>
                  </a:lnTo>
                  <a:lnTo>
                    <a:pt x="10185" y="4104"/>
                  </a:lnTo>
                  <a:lnTo>
                    <a:pt x="10063" y="3615"/>
                  </a:lnTo>
                  <a:lnTo>
                    <a:pt x="9892" y="3151"/>
                  </a:lnTo>
                  <a:lnTo>
                    <a:pt x="9672" y="2687"/>
                  </a:lnTo>
                  <a:lnTo>
                    <a:pt x="9428" y="2272"/>
                  </a:lnTo>
                  <a:lnTo>
                    <a:pt x="9111" y="1881"/>
                  </a:lnTo>
                  <a:lnTo>
                    <a:pt x="8793" y="1515"/>
                  </a:lnTo>
                  <a:lnTo>
                    <a:pt x="8427" y="1173"/>
                  </a:lnTo>
                  <a:lnTo>
                    <a:pt x="8036" y="880"/>
                  </a:lnTo>
                  <a:lnTo>
                    <a:pt x="7596" y="636"/>
                  </a:lnTo>
                  <a:lnTo>
                    <a:pt x="7157" y="416"/>
                  </a:lnTo>
                  <a:lnTo>
                    <a:pt x="6693" y="245"/>
                  </a:lnTo>
                  <a:lnTo>
                    <a:pt x="6180" y="98"/>
                  </a:lnTo>
                  <a:lnTo>
                    <a:pt x="5691" y="25"/>
                  </a:lnTo>
                  <a:lnTo>
                    <a:pt x="515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5" name="Conector recto de flecha 4"/>
          <p:cNvCxnSpPr/>
          <p:nvPr/>
        </p:nvCxnSpPr>
        <p:spPr>
          <a:xfrm flipH="1">
            <a:off x="4037745" y="2055414"/>
            <a:ext cx="1972820" cy="210562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de flecha 14"/>
          <p:cNvCxnSpPr/>
          <p:nvPr/>
        </p:nvCxnSpPr>
        <p:spPr>
          <a:xfrm flipH="1">
            <a:off x="5712431" y="2069812"/>
            <a:ext cx="596268" cy="187546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cto de flecha 16"/>
          <p:cNvCxnSpPr/>
          <p:nvPr/>
        </p:nvCxnSpPr>
        <p:spPr>
          <a:xfrm>
            <a:off x="6702299" y="2069812"/>
            <a:ext cx="300719" cy="187546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cto de flecha 21"/>
          <p:cNvCxnSpPr/>
          <p:nvPr/>
        </p:nvCxnSpPr>
        <p:spPr>
          <a:xfrm>
            <a:off x="8309879" y="2069812"/>
            <a:ext cx="40203" cy="126928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8922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23"/>
          <p:cNvSpPr txBox="1">
            <a:spLocks noGrp="1"/>
          </p:cNvSpPr>
          <p:nvPr>
            <p:ph type="sldNum" idx="12"/>
          </p:nvPr>
        </p:nvSpPr>
        <p:spPr>
          <a:xfrm>
            <a:off x="8750400" y="4356225"/>
            <a:ext cx="393600" cy="393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  <p:sp>
        <p:nvSpPr>
          <p:cNvPr id="329" name="Google Shape;329;p23"/>
          <p:cNvSpPr txBox="1">
            <a:spLocks noGrp="1"/>
          </p:cNvSpPr>
          <p:nvPr>
            <p:ph type="ctrTitle" idx="4294967295"/>
          </p:nvPr>
        </p:nvSpPr>
        <p:spPr>
          <a:xfrm>
            <a:off x="1504677" y="569850"/>
            <a:ext cx="7245600" cy="11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Barlow"/>
              <a:buNone/>
            </a:pPr>
            <a:r>
              <a:rPr lang="en" sz="9600">
                <a:solidFill>
                  <a:schemeClr val="accent1"/>
                </a:solidFill>
              </a:rPr>
              <a:t>¡Gracias</a:t>
            </a:r>
            <a:r>
              <a:rPr lang="en" sz="9600" b="1" i="0" u="none" strike="noStrike" cap="none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!</a:t>
            </a:r>
            <a:endParaRPr sz="9600" b="1" i="0" u="none" strike="noStrike" cap="none">
              <a:solidFill>
                <a:schemeClr val="accen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332" name="Google Shape;332;p23"/>
          <p:cNvSpPr txBox="1"/>
          <p:nvPr/>
        </p:nvSpPr>
        <p:spPr>
          <a:xfrm>
            <a:off x="1717150" y="2121905"/>
            <a:ext cx="4185000" cy="89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 dirty="0">
                <a:solidFill>
                  <a:srgbClr val="24283B"/>
                </a:solidFill>
                <a:latin typeface="Red Hat Text"/>
                <a:ea typeface="Red Hat Text"/>
                <a:cs typeface="Red Hat Text"/>
                <a:sym typeface="Red Hat Text"/>
              </a:rPr>
              <a:t>¿Tenés alguna consulta? </a:t>
            </a:r>
            <a:r>
              <a:rPr lang="en" sz="2200" b="1" dirty="0" smtClean="0">
                <a:solidFill>
                  <a:srgbClr val="24283B"/>
                </a:solidFill>
                <a:latin typeface="Red Hat Text"/>
                <a:ea typeface="Red Hat Text"/>
                <a:cs typeface="Red Hat Text"/>
                <a:sym typeface="Red Hat Text"/>
              </a:rPr>
              <a:t>Escribí a:</a:t>
            </a:r>
            <a:endParaRPr sz="2200" b="1" dirty="0">
              <a:solidFill>
                <a:srgbClr val="24283B"/>
              </a:solidFill>
              <a:latin typeface="Red Hat Text"/>
              <a:ea typeface="Red Hat Text"/>
              <a:cs typeface="Red Hat Text"/>
              <a:sym typeface="Red Hat Text"/>
            </a:endParaRPr>
          </a:p>
          <a:p>
            <a:pPr marL="0" lvl="0" indent="0" algn="l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None/>
            </a:pPr>
            <a:r>
              <a:rPr lang="es-ES" sz="2400" u="sng" dirty="0">
                <a:solidFill>
                  <a:srgbClr val="272A36"/>
                </a:solidFill>
                <a:latin typeface="Barlow Light"/>
                <a:ea typeface="Barlow Light"/>
                <a:cs typeface="Barlow Light"/>
                <a:sym typeface="Barlow Light"/>
                <a:hlinkClick r:id="rId4"/>
              </a:rPr>
              <a:t>m</a:t>
            </a:r>
            <a:r>
              <a:rPr lang="en" sz="2400" u="sng" dirty="0" smtClean="0">
                <a:solidFill>
                  <a:srgbClr val="272A36"/>
                </a:solidFill>
                <a:latin typeface="Barlow Light"/>
                <a:ea typeface="Barlow Light"/>
                <a:cs typeface="Barlow Light"/>
                <a:sym typeface="Barlow Light"/>
                <a:hlinkClick r:id="rId4"/>
              </a:rPr>
              <a:t>artin.cueva@uner.edu.ar</a:t>
            </a:r>
            <a:endParaRPr sz="1600" b="1" dirty="0">
              <a:solidFill>
                <a:srgbClr val="24283B"/>
              </a:solidFill>
              <a:latin typeface="Red Hat Text"/>
              <a:ea typeface="Red Hat Text"/>
              <a:cs typeface="Red Hat Text"/>
              <a:sym typeface="Red Hat Tex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8"/>
          <p:cNvSpPr txBox="1">
            <a:spLocks noGrp="1"/>
          </p:cNvSpPr>
          <p:nvPr>
            <p:ph type="body" idx="1"/>
          </p:nvPr>
        </p:nvSpPr>
        <p:spPr>
          <a:xfrm>
            <a:off x="1309450" y="1200175"/>
            <a:ext cx="3561600" cy="38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200"/>
              <a:buNone/>
            </a:pPr>
            <a:r>
              <a:rPr lang="en" sz="2100" dirty="0"/>
              <a:t>Para acceder, debes ingresar en esta dirección </a:t>
            </a:r>
            <a:r>
              <a:rPr lang="en" sz="1400" b="1" u="sng" dirty="0">
                <a:solidFill>
                  <a:schemeClr val="hlink"/>
                </a:solidFill>
                <a:hlinkClick r:id="rId4"/>
              </a:rPr>
              <a:t>https://g3autogestion.uner.edu.ar/g3w3/acceso</a:t>
            </a:r>
            <a:endParaRPr sz="1400" b="1" dirty="0"/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200"/>
              <a:buNone/>
            </a:pPr>
            <a:r>
              <a:rPr lang="en" sz="2100" dirty="0"/>
              <a:t>Si accedes por primera vez o no recuerdas tu contraseña, debes dirigirte aquí y te será restablecida con un mensaje al correo que declaraste.</a:t>
            </a:r>
            <a:endParaRPr sz="2100" dirty="0"/>
          </a:p>
        </p:txBody>
      </p:sp>
      <p:sp>
        <p:nvSpPr>
          <p:cNvPr id="105" name="Google Shape;105;p8"/>
          <p:cNvSpPr txBox="1">
            <a:spLocks noGrp="1"/>
          </p:cNvSpPr>
          <p:nvPr>
            <p:ph type="title"/>
          </p:nvPr>
        </p:nvSpPr>
        <p:spPr>
          <a:xfrm>
            <a:off x="1182200" y="393475"/>
            <a:ext cx="6739500" cy="80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/>
              <a:t>ACCESO AL SISTEMA</a:t>
            </a:r>
            <a:endParaRPr/>
          </a:p>
        </p:txBody>
      </p:sp>
      <p:sp>
        <p:nvSpPr>
          <p:cNvPr id="106" name="Google Shape;106;p8"/>
          <p:cNvSpPr txBox="1">
            <a:spLocks noGrp="1"/>
          </p:cNvSpPr>
          <p:nvPr>
            <p:ph type="sldNum" idx="12"/>
          </p:nvPr>
        </p:nvSpPr>
        <p:spPr>
          <a:xfrm>
            <a:off x="8750400" y="4356225"/>
            <a:ext cx="393600" cy="393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grpSp>
        <p:nvGrpSpPr>
          <p:cNvPr id="107" name="Google Shape;107;p8"/>
          <p:cNvGrpSpPr/>
          <p:nvPr/>
        </p:nvGrpSpPr>
        <p:grpSpPr>
          <a:xfrm>
            <a:off x="8247163" y="629034"/>
            <a:ext cx="205851" cy="335576"/>
            <a:chOff x="6730350" y="2315900"/>
            <a:chExt cx="257700" cy="420100"/>
          </a:xfrm>
        </p:grpSpPr>
        <p:sp>
          <p:nvSpPr>
            <p:cNvPr id="108" name="Google Shape;108;p8"/>
            <p:cNvSpPr/>
            <p:nvPr/>
          </p:nvSpPr>
          <p:spPr>
            <a:xfrm>
              <a:off x="6807900" y="2671250"/>
              <a:ext cx="102600" cy="22625"/>
            </a:xfrm>
            <a:custGeom>
              <a:avLst/>
              <a:gdLst/>
              <a:ahLst/>
              <a:cxnLst/>
              <a:rect l="l" t="t" r="r" b="b"/>
              <a:pathLst>
                <a:path w="4104" h="905" extrusionOk="0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109;p8"/>
            <p:cNvSpPr/>
            <p:nvPr/>
          </p:nvSpPr>
          <p:spPr>
            <a:xfrm>
              <a:off x="6807900" y="2636450"/>
              <a:ext cx="102600" cy="22625"/>
            </a:xfrm>
            <a:custGeom>
              <a:avLst/>
              <a:gdLst/>
              <a:ahLst/>
              <a:cxnLst/>
              <a:rect l="l" t="t" r="r" b="b"/>
              <a:pathLst>
                <a:path w="4104" h="905" extrusionOk="0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10;p8"/>
            <p:cNvSpPr/>
            <p:nvPr/>
          </p:nvSpPr>
          <p:spPr>
            <a:xfrm>
              <a:off x="6807900" y="2706075"/>
              <a:ext cx="102600" cy="29925"/>
            </a:xfrm>
            <a:custGeom>
              <a:avLst/>
              <a:gdLst/>
              <a:ahLst/>
              <a:cxnLst/>
              <a:rect l="l" t="t" r="r" b="b"/>
              <a:pathLst>
                <a:path w="4104" h="1197" extrusionOk="0">
                  <a:moveTo>
                    <a:pt x="1" y="0"/>
                  </a:moveTo>
                  <a:lnTo>
                    <a:pt x="1" y="171"/>
                  </a:lnTo>
                  <a:lnTo>
                    <a:pt x="25" y="318"/>
                  </a:lnTo>
                  <a:lnTo>
                    <a:pt x="98" y="464"/>
                  </a:lnTo>
                  <a:lnTo>
                    <a:pt x="196" y="586"/>
                  </a:lnTo>
                  <a:lnTo>
                    <a:pt x="343" y="660"/>
                  </a:lnTo>
                  <a:lnTo>
                    <a:pt x="1881" y="1172"/>
                  </a:lnTo>
                  <a:lnTo>
                    <a:pt x="2052" y="1197"/>
                  </a:lnTo>
                  <a:lnTo>
                    <a:pt x="2223" y="1172"/>
                  </a:lnTo>
                  <a:lnTo>
                    <a:pt x="3762" y="660"/>
                  </a:lnTo>
                  <a:lnTo>
                    <a:pt x="3908" y="586"/>
                  </a:lnTo>
                  <a:lnTo>
                    <a:pt x="4006" y="464"/>
                  </a:lnTo>
                  <a:lnTo>
                    <a:pt x="4079" y="318"/>
                  </a:lnTo>
                  <a:lnTo>
                    <a:pt x="4104" y="171"/>
                  </a:lnTo>
                  <a:lnTo>
                    <a:pt x="410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11;p8"/>
            <p:cNvSpPr/>
            <p:nvPr/>
          </p:nvSpPr>
          <p:spPr>
            <a:xfrm>
              <a:off x="6811575" y="2463675"/>
              <a:ext cx="95275" cy="160600"/>
            </a:xfrm>
            <a:custGeom>
              <a:avLst/>
              <a:gdLst/>
              <a:ahLst/>
              <a:cxnLst/>
              <a:rect l="l" t="t" r="r" b="b"/>
              <a:pathLst>
                <a:path w="3811" h="6424" extrusionOk="0">
                  <a:moveTo>
                    <a:pt x="1905" y="0"/>
                  </a:moveTo>
                  <a:lnTo>
                    <a:pt x="928" y="831"/>
                  </a:lnTo>
                  <a:lnTo>
                    <a:pt x="855" y="879"/>
                  </a:lnTo>
                  <a:lnTo>
                    <a:pt x="782" y="904"/>
                  </a:lnTo>
                  <a:lnTo>
                    <a:pt x="684" y="879"/>
                  </a:lnTo>
                  <a:lnTo>
                    <a:pt x="611" y="831"/>
                  </a:lnTo>
                  <a:lnTo>
                    <a:pt x="0" y="318"/>
                  </a:lnTo>
                  <a:lnTo>
                    <a:pt x="1319" y="6423"/>
                  </a:lnTo>
                  <a:lnTo>
                    <a:pt x="2491" y="6423"/>
                  </a:lnTo>
                  <a:lnTo>
                    <a:pt x="3810" y="318"/>
                  </a:lnTo>
                  <a:lnTo>
                    <a:pt x="3200" y="831"/>
                  </a:lnTo>
                  <a:lnTo>
                    <a:pt x="3126" y="879"/>
                  </a:lnTo>
                  <a:lnTo>
                    <a:pt x="3029" y="904"/>
                  </a:lnTo>
                  <a:lnTo>
                    <a:pt x="2955" y="879"/>
                  </a:lnTo>
                  <a:lnTo>
                    <a:pt x="2882" y="831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8"/>
            <p:cNvSpPr/>
            <p:nvPr/>
          </p:nvSpPr>
          <p:spPr>
            <a:xfrm>
              <a:off x="6730350" y="2315900"/>
              <a:ext cx="257700" cy="308375"/>
            </a:xfrm>
            <a:custGeom>
              <a:avLst/>
              <a:gdLst/>
              <a:ahLst/>
              <a:cxnLst/>
              <a:rect l="l" t="t" r="r" b="b"/>
              <a:pathLst>
                <a:path w="10308" h="12335" extrusionOk="0">
                  <a:moveTo>
                    <a:pt x="5154" y="1"/>
                  </a:moveTo>
                  <a:lnTo>
                    <a:pt x="4617" y="25"/>
                  </a:lnTo>
                  <a:lnTo>
                    <a:pt x="4128" y="98"/>
                  </a:lnTo>
                  <a:lnTo>
                    <a:pt x="3615" y="245"/>
                  </a:lnTo>
                  <a:lnTo>
                    <a:pt x="3151" y="416"/>
                  </a:lnTo>
                  <a:lnTo>
                    <a:pt x="2712" y="636"/>
                  </a:lnTo>
                  <a:lnTo>
                    <a:pt x="2272" y="880"/>
                  </a:lnTo>
                  <a:lnTo>
                    <a:pt x="1881" y="1173"/>
                  </a:lnTo>
                  <a:lnTo>
                    <a:pt x="1515" y="1515"/>
                  </a:lnTo>
                  <a:lnTo>
                    <a:pt x="1198" y="1881"/>
                  </a:lnTo>
                  <a:lnTo>
                    <a:pt x="880" y="2272"/>
                  </a:lnTo>
                  <a:lnTo>
                    <a:pt x="636" y="2687"/>
                  </a:lnTo>
                  <a:lnTo>
                    <a:pt x="416" y="3151"/>
                  </a:lnTo>
                  <a:lnTo>
                    <a:pt x="245" y="3615"/>
                  </a:lnTo>
                  <a:lnTo>
                    <a:pt x="123" y="4104"/>
                  </a:lnTo>
                  <a:lnTo>
                    <a:pt x="50" y="4617"/>
                  </a:lnTo>
                  <a:lnTo>
                    <a:pt x="1" y="5154"/>
                  </a:lnTo>
                  <a:lnTo>
                    <a:pt x="25" y="5423"/>
                  </a:lnTo>
                  <a:lnTo>
                    <a:pt x="50" y="5691"/>
                  </a:lnTo>
                  <a:lnTo>
                    <a:pt x="123" y="6204"/>
                  </a:lnTo>
                  <a:lnTo>
                    <a:pt x="245" y="6693"/>
                  </a:lnTo>
                  <a:lnTo>
                    <a:pt x="416" y="7132"/>
                  </a:lnTo>
                  <a:lnTo>
                    <a:pt x="636" y="7572"/>
                  </a:lnTo>
                  <a:lnTo>
                    <a:pt x="856" y="7963"/>
                  </a:lnTo>
                  <a:lnTo>
                    <a:pt x="1100" y="8353"/>
                  </a:lnTo>
                  <a:lnTo>
                    <a:pt x="1369" y="8744"/>
                  </a:lnTo>
                  <a:lnTo>
                    <a:pt x="1906" y="9526"/>
                  </a:lnTo>
                  <a:lnTo>
                    <a:pt x="2150" y="9941"/>
                  </a:lnTo>
                  <a:lnTo>
                    <a:pt x="2394" y="10356"/>
                  </a:lnTo>
                  <a:lnTo>
                    <a:pt x="2614" y="10796"/>
                  </a:lnTo>
                  <a:lnTo>
                    <a:pt x="2810" y="11284"/>
                  </a:lnTo>
                  <a:lnTo>
                    <a:pt x="2980" y="11797"/>
                  </a:lnTo>
                  <a:lnTo>
                    <a:pt x="3103" y="12334"/>
                  </a:lnTo>
                  <a:lnTo>
                    <a:pt x="4079" y="12334"/>
                  </a:lnTo>
                  <a:lnTo>
                    <a:pt x="3249" y="8500"/>
                  </a:lnTo>
                  <a:lnTo>
                    <a:pt x="2663" y="5642"/>
                  </a:lnTo>
                  <a:lnTo>
                    <a:pt x="2663" y="5520"/>
                  </a:lnTo>
                  <a:lnTo>
                    <a:pt x="2712" y="5423"/>
                  </a:lnTo>
                  <a:lnTo>
                    <a:pt x="2785" y="5374"/>
                  </a:lnTo>
                  <a:lnTo>
                    <a:pt x="2883" y="5349"/>
                  </a:lnTo>
                  <a:lnTo>
                    <a:pt x="2956" y="5349"/>
                  </a:lnTo>
                  <a:lnTo>
                    <a:pt x="3054" y="5398"/>
                  </a:lnTo>
                  <a:lnTo>
                    <a:pt x="4031" y="6253"/>
                  </a:lnTo>
                  <a:lnTo>
                    <a:pt x="4983" y="5398"/>
                  </a:lnTo>
                  <a:lnTo>
                    <a:pt x="5081" y="5349"/>
                  </a:lnTo>
                  <a:lnTo>
                    <a:pt x="5227" y="5349"/>
                  </a:lnTo>
                  <a:lnTo>
                    <a:pt x="5325" y="5398"/>
                  </a:lnTo>
                  <a:lnTo>
                    <a:pt x="6278" y="6253"/>
                  </a:lnTo>
                  <a:lnTo>
                    <a:pt x="7254" y="5398"/>
                  </a:lnTo>
                  <a:lnTo>
                    <a:pt x="7352" y="5349"/>
                  </a:lnTo>
                  <a:lnTo>
                    <a:pt x="7425" y="5349"/>
                  </a:lnTo>
                  <a:lnTo>
                    <a:pt x="7523" y="5374"/>
                  </a:lnTo>
                  <a:lnTo>
                    <a:pt x="7596" y="5423"/>
                  </a:lnTo>
                  <a:lnTo>
                    <a:pt x="7645" y="5520"/>
                  </a:lnTo>
                  <a:lnTo>
                    <a:pt x="7645" y="5642"/>
                  </a:lnTo>
                  <a:lnTo>
                    <a:pt x="7059" y="8500"/>
                  </a:lnTo>
                  <a:lnTo>
                    <a:pt x="6229" y="12334"/>
                  </a:lnTo>
                  <a:lnTo>
                    <a:pt x="7206" y="12334"/>
                  </a:lnTo>
                  <a:lnTo>
                    <a:pt x="7328" y="11797"/>
                  </a:lnTo>
                  <a:lnTo>
                    <a:pt x="7499" y="11284"/>
                  </a:lnTo>
                  <a:lnTo>
                    <a:pt x="7694" y="10796"/>
                  </a:lnTo>
                  <a:lnTo>
                    <a:pt x="7914" y="10356"/>
                  </a:lnTo>
                  <a:lnTo>
                    <a:pt x="8158" y="9941"/>
                  </a:lnTo>
                  <a:lnTo>
                    <a:pt x="8402" y="9526"/>
                  </a:lnTo>
                  <a:lnTo>
                    <a:pt x="8940" y="8744"/>
                  </a:lnTo>
                  <a:lnTo>
                    <a:pt x="9208" y="8353"/>
                  </a:lnTo>
                  <a:lnTo>
                    <a:pt x="9453" y="7963"/>
                  </a:lnTo>
                  <a:lnTo>
                    <a:pt x="9672" y="7572"/>
                  </a:lnTo>
                  <a:lnTo>
                    <a:pt x="9892" y="7132"/>
                  </a:lnTo>
                  <a:lnTo>
                    <a:pt x="10063" y="6693"/>
                  </a:lnTo>
                  <a:lnTo>
                    <a:pt x="10185" y="6204"/>
                  </a:lnTo>
                  <a:lnTo>
                    <a:pt x="10259" y="5691"/>
                  </a:lnTo>
                  <a:lnTo>
                    <a:pt x="10283" y="5423"/>
                  </a:lnTo>
                  <a:lnTo>
                    <a:pt x="10307" y="5154"/>
                  </a:lnTo>
                  <a:lnTo>
                    <a:pt x="10259" y="4617"/>
                  </a:lnTo>
                  <a:lnTo>
                    <a:pt x="10185" y="4104"/>
                  </a:lnTo>
                  <a:lnTo>
                    <a:pt x="10063" y="3615"/>
                  </a:lnTo>
                  <a:lnTo>
                    <a:pt x="9892" y="3151"/>
                  </a:lnTo>
                  <a:lnTo>
                    <a:pt x="9672" y="2687"/>
                  </a:lnTo>
                  <a:lnTo>
                    <a:pt x="9428" y="2272"/>
                  </a:lnTo>
                  <a:lnTo>
                    <a:pt x="9111" y="1881"/>
                  </a:lnTo>
                  <a:lnTo>
                    <a:pt x="8793" y="1515"/>
                  </a:lnTo>
                  <a:lnTo>
                    <a:pt x="8427" y="1173"/>
                  </a:lnTo>
                  <a:lnTo>
                    <a:pt x="8036" y="880"/>
                  </a:lnTo>
                  <a:lnTo>
                    <a:pt x="7596" y="636"/>
                  </a:lnTo>
                  <a:lnTo>
                    <a:pt x="7157" y="416"/>
                  </a:lnTo>
                  <a:lnTo>
                    <a:pt x="6693" y="245"/>
                  </a:lnTo>
                  <a:lnTo>
                    <a:pt x="6180" y="98"/>
                  </a:lnTo>
                  <a:lnTo>
                    <a:pt x="5691" y="25"/>
                  </a:lnTo>
                  <a:lnTo>
                    <a:pt x="515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13" name="Google Shape;113;p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081225" y="393480"/>
            <a:ext cx="3745375" cy="4518569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8"/>
          <p:cNvSpPr txBox="1"/>
          <p:nvPr/>
        </p:nvSpPr>
        <p:spPr>
          <a:xfrm>
            <a:off x="5028400" y="4611350"/>
            <a:ext cx="1800900" cy="393600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Barlow"/>
              <a:ea typeface="Barlow"/>
              <a:cs typeface="Barlow"/>
              <a:sym typeface="Barlow"/>
            </a:endParaRPr>
          </a:p>
        </p:txBody>
      </p:sp>
      <p:cxnSp>
        <p:nvCxnSpPr>
          <p:cNvPr id="115" name="Google Shape;115;p8"/>
          <p:cNvCxnSpPr>
            <a:endCxn id="114" idx="1"/>
          </p:cNvCxnSpPr>
          <p:nvPr/>
        </p:nvCxnSpPr>
        <p:spPr>
          <a:xfrm>
            <a:off x="4347400" y="4567250"/>
            <a:ext cx="681000" cy="24090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db21574dd0_0_28"/>
          <p:cNvSpPr txBox="1">
            <a:spLocks noGrp="1"/>
          </p:cNvSpPr>
          <p:nvPr>
            <p:ph type="body" idx="1"/>
          </p:nvPr>
        </p:nvSpPr>
        <p:spPr>
          <a:xfrm>
            <a:off x="1446625" y="1994250"/>
            <a:ext cx="3091800" cy="806700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200"/>
              <a:buNone/>
            </a:pPr>
            <a:r>
              <a:rPr lang="en"/>
              <a:t>El usuario </a:t>
            </a:r>
            <a:r>
              <a:rPr lang="en" b="1"/>
              <a:t>siempre</a:t>
            </a:r>
            <a:r>
              <a:rPr lang="en"/>
              <a:t> es el DNI </a:t>
            </a:r>
            <a:endParaRPr/>
          </a:p>
        </p:txBody>
      </p:sp>
      <p:sp>
        <p:nvSpPr>
          <p:cNvPr id="121" name="Google Shape;121;gdb21574dd0_0_28"/>
          <p:cNvSpPr txBox="1">
            <a:spLocks noGrp="1"/>
          </p:cNvSpPr>
          <p:nvPr>
            <p:ph type="title"/>
          </p:nvPr>
        </p:nvSpPr>
        <p:spPr>
          <a:xfrm>
            <a:off x="1182200" y="393475"/>
            <a:ext cx="6739500" cy="80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/>
              <a:t>ACCESO AL SISTEMA</a:t>
            </a:r>
            <a:endParaRPr/>
          </a:p>
        </p:txBody>
      </p:sp>
      <p:sp>
        <p:nvSpPr>
          <p:cNvPr id="122" name="Google Shape;122;gdb21574dd0_0_28"/>
          <p:cNvSpPr txBox="1">
            <a:spLocks noGrp="1"/>
          </p:cNvSpPr>
          <p:nvPr>
            <p:ph type="sldNum" idx="12"/>
          </p:nvPr>
        </p:nvSpPr>
        <p:spPr>
          <a:xfrm>
            <a:off x="8750400" y="4356225"/>
            <a:ext cx="393600" cy="393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grpSp>
        <p:nvGrpSpPr>
          <p:cNvPr id="123" name="Google Shape;123;gdb21574dd0_0_28"/>
          <p:cNvGrpSpPr/>
          <p:nvPr/>
        </p:nvGrpSpPr>
        <p:grpSpPr>
          <a:xfrm>
            <a:off x="8247157" y="629033"/>
            <a:ext cx="205851" cy="335576"/>
            <a:chOff x="6730350" y="2315900"/>
            <a:chExt cx="257700" cy="420100"/>
          </a:xfrm>
        </p:grpSpPr>
        <p:sp>
          <p:nvSpPr>
            <p:cNvPr id="124" name="Google Shape;124;gdb21574dd0_0_28"/>
            <p:cNvSpPr/>
            <p:nvPr/>
          </p:nvSpPr>
          <p:spPr>
            <a:xfrm>
              <a:off x="6807900" y="2671250"/>
              <a:ext cx="102600" cy="22625"/>
            </a:xfrm>
            <a:custGeom>
              <a:avLst/>
              <a:gdLst/>
              <a:ahLst/>
              <a:cxnLst/>
              <a:rect l="l" t="t" r="r" b="b"/>
              <a:pathLst>
                <a:path w="4104" h="905" extrusionOk="0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gdb21574dd0_0_28"/>
            <p:cNvSpPr/>
            <p:nvPr/>
          </p:nvSpPr>
          <p:spPr>
            <a:xfrm>
              <a:off x="6807900" y="2636450"/>
              <a:ext cx="102600" cy="22625"/>
            </a:xfrm>
            <a:custGeom>
              <a:avLst/>
              <a:gdLst/>
              <a:ahLst/>
              <a:cxnLst/>
              <a:rect l="l" t="t" r="r" b="b"/>
              <a:pathLst>
                <a:path w="4104" h="905" extrusionOk="0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gdb21574dd0_0_28"/>
            <p:cNvSpPr/>
            <p:nvPr/>
          </p:nvSpPr>
          <p:spPr>
            <a:xfrm>
              <a:off x="6807900" y="2706075"/>
              <a:ext cx="102600" cy="29925"/>
            </a:xfrm>
            <a:custGeom>
              <a:avLst/>
              <a:gdLst/>
              <a:ahLst/>
              <a:cxnLst/>
              <a:rect l="l" t="t" r="r" b="b"/>
              <a:pathLst>
                <a:path w="4104" h="1197" extrusionOk="0">
                  <a:moveTo>
                    <a:pt x="1" y="0"/>
                  </a:moveTo>
                  <a:lnTo>
                    <a:pt x="1" y="171"/>
                  </a:lnTo>
                  <a:lnTo>
                    <a:pt x="25" y="318"/>
                  </a:lnTo>
                  <a:lnTo>
                    <a:pt x="98" y="464"/>
                  </a:lnTo>
                  <a:lnTo>
                    <a:pt x="196" y="586"/>
                  </a:lnTo>
                  <a:lnTo>
                    <a:pt x="343" y="660"/>
                  </a:lnTo>
                  <a:lnTo>
                    <a:pt x="1881" y="1172"/>
                  </a:lnTo>
                  <a:lnTo>
                    <a:pt x="2052" y="1197"/>
                  </a:lnTo>
                  <a:lnTo>
                    <a:pt x="2223" y="1172"/>
                  </a:lnTo>
                  <a:lnTo>
                    <a:pt x="3762" y="660"/>
                  </a:lnTo>
                  <a:lnTo>
                    <a:pt x="3908" y="586"/>
                  </a:lnTo>
                  <a:lnTo>
                    <a:pt x="4006" y="464"/>
                  </a:lnTo>
                  <a:lnTo>
                    <a:pt x="4079" y="318"/>
                  </a:lnTo>
                  <a:lnTo>
                    <a:pt x="4104" y="171"/>
                  </a:lnTo>
                  <a:lnTo>
                    <a:pt x="410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gdb21574dd0_0_28"/>
            <p:cNvSpPr/>
            <p:nvPr/>
          </p:nvSpPr>
          <p:spPr>
            <a:xfrm>
              <a:off x="6811575" y="2463675"/>
              <a:ext cx="95275" cy="160600"/>
            </a:xfrm>
            <a:custGeom>
              <a:avLst/>
              <a:gdLst/>
              <a:ahLst/>
              <a:cxnLst/>
              <a:rect l="l" t="t" r="r" b="b"/>
              <a:pathLst>
                <a:path w="3811" h="6424" extrusionOk="0">
                  <a:moveTo>
                    <a:pt x="1905" y="0"/>
                  </a:moveTo>
                  <a:lnTo>
                    <a:pt x="928" y="831"/>
                  </a:lnTo>
                  <a:lnTo>
                    <a:pt x="855" y="879"/>
                  </a:lnTo>
                  <a:lnTo>
                    <a:pt x="782" y="904"/>
                  </a:lnTo>
                  <a:lnTo>
                    <a:pt x="684" y="879"/>
                  </a:lnTo>
                  <a:lnTo>
                    <a:pt x="611" y="831"/>
                  </a:lnTo>
                  <a:lnTo>
                    <a:pt x="0" y="318"/>
                  </a:lnTo>
                  <a:lnTo>
                    <a:pt x="1319" y="6423"/>
                  </a:lnTo>
                  <a:lnTo>
                    <a:pt x="2491" y="6423"/>
                  </a:lnTo>
                  <a:lnTo>
                    <a:pt x="3810" y="318"/>
                  </a:lnTo>
                  <a:lnTo>
                    <a:pt x="3200" y="831"/>
                  </a:lnTo>
                  <a:lnTo>
                    <a:pt x="3126" y="879"/>
                  </a:lnTo>
                  <a:lnTo>
                    <a:pt x="3029" y="904"/>
                  </a:lnTo>
                  <a:lnTo>
                    <a:pt x="2955" y="879"/>
                  </a:lnTo>
                  <a:lnTo>
                    <a:pt x="2882" y="831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28;gdb21574dd0_0_28"/>
            <p:cNvSpPr/>
            <p:nvPr/>
          </p:nvSpPr>
          <p:spPr>
            <a:xfrm>
              <a:off x="6730350" y="2315900"/>
              <a:ext cx="257700" cy="308375"/>
            </a:xfrm>
            <a:custGeom>
              <a:avLst/>
              <a:gdLst/>
              <a:ahLst/>
              <a:cxnLst/>
              <a:rect l="l" t="t" r="r" b="b"/>
              <a:pathLst>
                <a:path w="10308" h="12335" extrusionOk="0">
                  <a:moveTo>
                    <a:pt x="5154" y="1"/>
                  </a:moveTo>
                  <a:lnTo>
                    <a:pt x="4617" y="25"/>
                  </a:lnTo>
                  <a:lnTo>
                    <a:pt x="4128" y="98"/>
                  </a:lnTo>
                  <a:lnTo>
                    <a:pt x="3615" y="245"/>
                  </a:lnTo>
                  <a:lnTo>
                    <a:pt x="3151" y="416"/>
                  </a:lnTo>
                  <a:lnTo>
                    <a:pt x="2712" y="636"/>
                  </a:lnTo>
                  <a:lnTo>
                    <a:pt x="2272" y="880"/>
                  </a:lnTo>
                  <a:lnTo>
                    <a:pt x="1881" y="1173"/>
                  </a:lnTo>
                  <a:lnTo>
                    <a:pt x="1515" y="1515"/>
                  </a:lnTo>
                  <a:lnTo>
                    <a:pt x="1198" y="1881"/>
                  </a:lnTo>
                  <a:lnTo>
                    <a:pt x="880" y="2272"/>
                  </a:lnTo>
                  <a:lnTo>
                    <a:pt x="636" y="2687"/>
                  </a:lnTo>
                  <a:lnTo>
                    <a:pt x="416" y="3151"/>
                  </a:lnTo>
                  <a:lnTo>
                    <a:pt x="245" y="3615"/>
                  </a:lnTo>
                  <a:lnTo>
                    <a:pt x="123" y="4104"/>
                  </a:lnTo>
                  <a:lnTo>
                    <a:pt x="50" y="4617"/>
                  </a:lnTo>
                  <a:lnTo>
                    <a:pt x="1" y="5154"/>
                  </a:lnTo>
                  <a:lnTo>
                    <a:pt x="25" y="5423"/>
                  </a:lnTo>
                  <a:lnTo>
                    <a:pt x="50" y="5691"/>
                  </a:lnTo>
                  <a:lnTo>
                    <a:pt x="123" y="6204"/>
                  </a:lnTo>
                  <a:lnTo>
                    <a:pt x="245" y="6693"/>
                  </a:lnTo>
                  <a:lnTo>
                    <a:pt x="416" y="7132"/>
                  </a:lnTo>
                  <a:lnTo>
                    <a:pt x="636" y="7572"/>
                  </a:lnTo>
                  <a:lnTo>
                    <a:pt x="856" y="7963"/>
                  </a:lnTo>
                  <a:lnTo>
                    <a:pt x="1100" y="8353"/>
                  </a:lnTo>
                  <a:lnTo>
                    <a:pt x="1369" y="8744"/>
                  </a:lnTo>
                  <a:lnTo>
                    <a:pt x="1906" y="9526"/>
                  </a:lnTo>
                  <a:lnTo>
                    <a:pt x="2150" y="9941"/>
                  </a:lnTo>
                  <a:lnTo>
                    <a:pt x="2394" y="10356"/>
                  </a:lnTo>
                  <a:lnTo>
                    <a:pt x="2614" y="10796"/>
                  </a:lnTo>
                  <a:lnTo>
                    <a:pt x="2810" y="11284"/>
                  </a:lnTo>
                  <a:lnTo>
                    <a:pt x="2980" y="11797"/>
                  </a:lnTo>
                  <a:lnTo>
                    <a:pt x="3103" y="12334"/>
                  </a:lnTo>
                  <a:lnTo>
                    <a:pt x="4079" y="12334"/>
                  </a:lnTo>
                  <a:lnTo>
                    <a:pt x="3249" y="8500"/>
                  </a:lnTo>
                  <a:lnTo>
                    <a:pt x="2663" y="5642"/>
                  </a:lnTo>
                  <a:lnTo>
                    <a:pt x="2663" y="5520"/>
                  </a:lnTo>
                  <a:lnTo>
                    <a:pt x="2712" y="5423"/>
                  </a:lnTo>
                  <a:lnTo>
                    <a:pt x="2785" y="5374"/>
                  </a:lnTo>
                  <a:lnTo>
                    <a:pt x="2883" y="5349"/>
                  </a:lnTo>
                  <a:lnTo>
                    <a:pt x="2956" y="5349"/>
                  </a:lnTo>
                  <a:lnTo>
                    <a:pt x="3054" y="5398"/>
                  </a:lnTo>
                  <a:lnTo>
                    <a:pt x="4031" y="6253"/>
                  </a:lnTo>
                  <a:lnTo>
                    <a:pt x="4983" y="5398"/>
                  </a:lnTo>
                  <a:lnTo>
                    <a:pt x="5081" y="5349"/>
                  </a:lnTo>
                  <a:lnTo>
                    <a:pt x="5227" y="5349"/>
                  </a:lnTo>
                  <a:lnTo>
                    <a:pt x="5325" y="5398"/>
                  </a:lnTo>
                  <a:lnTo>
                    <a:pt x="6278" y="6253"/>
                  </a:lnTo>
                  <a:lnTo>
                    <a:pt x="7254" y="5398"/>
                  </a:lnTo>
                  <a:lnTo>
                    <a:pt x="7352" y="5349"/>
                  </a:lnTo>
                  <a:lnTo>
                    <a:pt x="7425" y="5349"/>
                  </a:lnTo>
                  <a:lnTo>
                    <a:pt x="7523" y="5374"/>
                  </a:lnTo>
                  <a:lnTo>
                    <a:pt x="7596" y="5423"/>
                  </a:lnTo>
                  <a:lnTo>
                    <a:pt x="7645" y="5520"/>
                  </a:lnTo>
                  <a:lnTo>
                    <a:pt x="7645" y="5642"/>
                  </a:lnTo>
                  <a:lnTo>
                    <a:pt x="7059" y="8500"/>
                  </a:lnTo>
                  <a:lnTo>
                    <a:pt x="6229" y="12334"/>
                  </a:lnTo>
                  <a:lnTo>
                    <a:pt x="7206" y="12334"/>
                  </a:lnTo>
                  <a:lnTo>
                    <a:pt x="7328" y="11797"/>
                  </a:lnTo>
                  <a:lnTo>
                    <a:pt x="7499" y="11284"/>
                  </a:lnTo>
                  <a:lnTo>
                    <a:pt x="7694" y="10796"/>
                  </a:lnTo>
                  <a:lnTo>
                    <a:pt x="7914" y="10356"/>
                  </a:lnTo>
                  <a:lnTo>
                    <a:pt x="8158" y="9941"/>
                  </a:lnTo>
                  <a:lnTo>
                    <a:pt x="8402" y="9526"/>
                  </a:lnTo>
                  <a:lnTo>
                    <a:pt x="8940" y="8744"/>
                  </a:lnTo>
                  <a:lnTo>
                    <a:pt x="9208" y="8353"/>
                  </a:lnTo>
                  <a:lnTo>
                    <a:pt x="9453" y="7963"/>
                  </a:lnTo>
                  <a:lnTo>
                    <a:pt x="9672" y="7572"/>
                  </a:lnTo>
                  <a:lnTo>
                    <a:pt x="9892" y="7132"/>
                  </a:lnTo>
                  <a:lnTo>
                    <a:pt x="10063" y="6693"/>
                  </a:lnTo>
                  <a:lnTo>
                    <a:pt x="10185" y="6204"/>
                  </a:lnTo>
                  <a:lnTo>
                    <a:pt x="10259" y="5691"/>
                  </a:lnTo>
                  <a:lnTo>
                    <a:pt x="10283" y="5423"/>
                  </a:lnTo>
                  <a:lnTo>
                    <a:pt x="10307" y="5154"/>
                  </a:lnTo>
                  <a:lnTo>
                    <a:pt x="10259" y="4617"/>
                  </a:lnTo>
                  <a:lnTo>
                    <a:pt x="10185" y="4104"/>
                  </a:lnTo>
                  <a:lnTo>
                    <a:pt x="10063" y="3615"/>
                  </a:lnTo>
                  <a:lnTo>
                    <a:pt x="9892" y="3151"/>
                  </a:lnTo>
                  <a:lnTo>
                    <a:pt x="9672" y="2687"/>
                  </a:lnTo>
                  <a:lnTo>
                    <a:pt x="9428" y="2272"/>
                  </a:lnTo>
                  <a:lnTo>
                    <a:pt x="9111" y="1881"/>
                  </a:lnTo>
                  <a:lnTo>
                    <a:pt x="8793" y="1515"/>
                  </a:lnTo>
                  <a:lnTo>
                    <a:pt x="8427" y="1173"/>
                  </a:lnTo>
                  <a:lnTo>
                    <a:pt x="8036" y="880"/>
                  </a:lnTo>
                  <a:lnTo>
                    <a:pt x="7596" y="636"/>
                  </a:lnTo>
                  <a:lnTo>
                    <a:pt x="7157" y="416"/>
                  </a:lnTo>
                  <a:lnTo>
                    <a:pt x="6693" y="245"/>
                  </a:lnTo>
                  <a:lnTo>
                    <a:pt x="6180" y="98"/>
                  </a:lnTo>
                  <a:lnTo>
                    <a:pt x="5691" y="25"/>
                  </a:lnTo>
                  <a:lnTo>
                    <a:pt x="515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29" name="Google Shape;129;gdb21574dd0_0_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05025" y="393480"/>
            <a:ext cx="3745375" cy="4518569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gdb21574dd0_0_28"/>
          <p:cNvSpPr txBox="1">
            <a:spLocks noGrp="1"/>
          </p:cNvSpPr>
          <p:nvPr>
            <p:ph type="body" idx="1"/>
          </p:nvPr>
        </p:nvSpPr>
        <p:spPr>
          <a:xfrm>
            <a:off x="1446625" y="3513050"/>
            <a:ext cx="3091800" cy="939900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200"/>
              <a:buNone/>
            </a:pPr>
            <a:r>
              <a:rPr lang="en">
                <a:solidFill>
                  <a:srgbClr val="000000"/>
                </a:solidFill>
              </a:rPr>
              <a:t>Ingresa tu contraseña y oprime </a:t>
            </a:r>
            <a:r>
              <a:rPr lang="en" i="1">
                <a:solidFill>
                  <a:srgbClr val="000000"/>
                </a:solidFill>
              </a:rPr>
              <a:t>Ingresar</a:t>
            </a:r>
            <a:endParaRPr i="1">
              <a:solidFill>
                <a:srgbClr val="000000"/>
              </a:solidFill>
            </a:endParaRPr>
          </a:p>
        </p:txBody>
      </p:sp>
      <p:cxnSp>
        <p:nvCxnSpPr>
          <p:cNvPr id="131" name="Google Shape;131;gdb21574dd0_0_28"/>
          <p:cNvCxnSpPr>
            <a:stCxn id="120" idx="3"/>
          </p:cNvCxnSpPr>
          <p:nvPr/>
        </p:nvCxnSpPr>
        <p:spPr>
          <a:xfrm>
            <a:off x="4538425" y="2397600"/>
            <a:ext cx="489900" cy="67230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32" name="Google Shape;132;gdb21574dd0_0_28"/>
          <p:cNvCxnSpPr>
            <a:stCxn id="130" idx="3"/>
            <a:endCxn id="133" idx="1"/>
          </p:cNvCxnSpPr>
          <p:nvPr/>
        </p:nvCxnSpPr>
        <p:spPr>
          <a:xfrm>
            <a:off x="4538425" y="3983000"/>
            <a:ext cx="475500" cy="36420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33" name="Google Shape;133;gdb21574dd0_0_28"/>
          <p:cNvSpPr txBox="1"/>
          <p:nvPr/>
        </p:nvSpPr>
        <p:spPr>
          <a:xfrm>
            <a:off x="5014000" y="4150325"/>
            <a:ext cx="864600" cy="393600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Barlow"/>
              <a:ea typeface="Barlow"/>
              <a:cs typeface="Barlow"/>
              <a:sym typeface="Barlow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db21574dd0_0_48"/>
          <p:cNvSpPr txBox="1">
            <a:spLocks noGrp="1"/>
          </p:cNvSpPr>
          <p:nvPr>
            <p:ph type="body" idx="1"/>
          </p:nvPr>
        </p:nvSpPr>
        <p:spPr>
          <a:xfrm>
            <a:off x="1389000" y="2237525"/>
            <a:ext cx="3158400" cy="2229000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200"/>
              <a:buNone/>
            </a:pPr>
            <a:r>
              <a:rPr lang="en" b="1"/>
              <a:t>Es importante…</a:t>
            </a:r>
            <a:endParaRPr b="1"/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200"/>
              <a:buNone/>
            </a:pPr>
            <a:r>
              <a:rPr lang="en"/>
              <a:t>Verificar el rol, en la solapa de perfil, el mismo de decir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200"/>
              <a:buNone/>
            </a:pPr>
            <a:r>
              <a:rPr lang="en" b="1"/>
              <a:t>DOCENTE</a:t>
            </a:r>
            <a:endParaRPr b="1"/>
          </a:p>
        </p:txBody>
      </p:sp>
      <p:sp>
        <p:nvSpPr>
          <p:cNvPr id="139" name="Google Shape;139;gdb21574dd0_0_48"/>
          <p:cNvSpPr txBox="1">
            <a:spLocks noGrp="1"/>
          </p:cNvSpPr>
          <p:nvPr>
            <p:ph type="title"/>
          </p:nvPr>
        </p:nvSpPr>
        <p:spPr>
          <a:xfrm>
            <a:off x="1081325" y="393463"/>
            <a:ext cx="6739500" cy="80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/>
              <a:t>VERIFICAR EL PERFIL </a:t>
            </a:r>
            <a:endParaRPr/>
          </a:p>
        </p:txBody>
      </p:sp>
      <p:sp>
        <p:nvSpPr>
          <p:cNvPr id="140" name="Google Shape;140;gdb21574dd0_0_48"/>
          <p:cNvSpPr txBox="1">
            <a:spLocks noGrp="1"/>
          </p:cNvSpPr>
          <p:nvPr>
            <p:ph type="sldNum" idx="12"/>
          </p:nvPr>
        </p:nvSpPr>
        <p:spPr>
          <a:xfrm>
            <a:off x="8750400" y="4356225"/>
            <a:ext cx="393600" cy="393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grpSp>
        <p:nvGrpSpPr>
          <p:cNvPr id="141" name="Google Shape;141;gdb21574dd0_0_48"/>
          <p:cNvGrpSpPr/>
          <p:nvPr/>
        </p:nvGrpSpPr>
        <p:grpSpPr>
          <a:xfrm>
            <a:off x="8247157" y="629033"/>
            <a:ext cx="205851" cy="335576"/>
            <a:chOff x="6730350" y="2315900"/>
            <a:chExt cx="257700" cy="420100"/>
          </a:xfrm>
        </p:grpSpPr>
        <p:sp>
          <p:nvSpPr>
            <p:cNvPr id="142" name="Google Shape;142;gdb21574dd0_0_48"/>
            <p:cNvSpPr/>
            <p:nvPr/>
          </p:nvSpPr>
          <p:spPr>
            <a:xfrm>
              <a:off x="6807900" y="2671250"/>
              <a:ext cx="102600" cy="22625"/>
            </a:xfrm>
            <a:custGeom>
              <a:avLst/>
              <a:gdLst/>
              <a:ahLst/>
              <a:cxnLst/>
              <a:rect l="l" t="t" r="r" b="b"/>
              <a:pathLst>
                <a:path w="4104" h="905" extrusionOk="0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43;gdb21574dd0_0_48"/>
            <p:cNvSpPr/>
            <p:nvPr/>
          </p:nvSpPr>
          <p:spPr>
            <a:xfrm>
              <a:off x="6807900" y="2636450"/>
              <a:ext cx="102600" cy="22625"/>
            </a:xfrm>
            <a:custGeom>
              <a:avLst/>
              <a:gdLst/>
              <a:ahLst/>
              <a:cxnLst/>
              <a:rect l="l" t="t" r="r" b="b"/>
              <a:pathLst>
                <a:path w="4104" h="905" extrusionOk="0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44;gdb21574dd0_0_48"/>
            <p:cNvSpPr/>
            <p:nvPr/>
          </p:nvSpPr>
          <p:spPr>
            <a:xfrm>
              <a:off x="6807900" y="2706075"/>
              <a:ext cx="102600" cy="29925"/>
            </a:xfrm>
            <a:custGeom>
              <a:avLst/>
              <a:gdLst/>
              <a:ahLst/>
              <a:cxnLst/>
              <a:rect l="l" t="t" r="r" b="b"/>
              <a:pathLst>
                <a:path w="4104" h="1197" extrusionOk="0">
                  <a:moveTo>
                    <a:pt x="1" y="0"/>
                  </a:moveTo>
                  <a:lnTo>
                    <a:pt x="1" y="171"/>
                  </a:lnTo>
                  <a:lnTo>
                    <a:pt x="25" y="318"/>
                  </a:lnTo>
                  <a:lnTo>
                    <a:pt x="98" y="464"/>
                  </a:lnTo>
                  <a:lnTo>
                    <a:pt x="196" y="586"/>
                  </a:lnTo>
                  <a:lnTo>
                    <a:pt x="343" y="660"/>
                  </a:lnTo>
                  <a:lnTo>
                    <a:pt x="1881" y="1172"/>
                  </a:lnTo>
                  <a:lnTo>
                    <a:pt x="2052" y="1197"/>
                  </a:lnTo>
                  <a:lnTo>
                    <a:pt x="2223" y="1172"/>
                  </a:lnTo>
                  <a:lnTo>
                    <a:pt x="3762" y="660"/>
                  </a:lnTo>
                  <a:lnTo>
                    <a:pt x="3908" y="586"/>
                  </a:lnTo>
                  <a:lnTo>
                    <a:pt x="4006" y="464"/>
                  </a:lnTo>
                  <a:lnTo>
                    <a:pt x="4079" y="318"/>
                  </a:lnTo>
                  <a:lnTo>
                    <a:pt x="4104" y="171"/>
                  </a:lnTo>
                  <a:lnTo>
                    <a:pt x="410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45;gdb21574dd0_0_48"/>
            <p:cNvSpPr/>
            <p:nvPr/>
          </p:nvSpPr>
          <p:spPr>
            <a:xfrm>
              <a:off x="6811575" y="2463675"/>
              <a:ext cx="95275" cy="160600"/>
            </a:xfrm>
            <a:custGeom>
              <a:avLst/>
              <a:gdLst/>
              <a:ahLst/>
              <a:cxnLst/>
              <a:rect l="l" t="t" r="r" b="b"/>
              <a:pathLst>
                <a:path w="3811" h="6424" extrusionOk="0">
                  <a:moveTo>
                    <a:pt x="1905" y="0"/>
                  </a:moveTo>
                  <a:lnTo>
                    <a:pt x="928" y="831"/>
                  </a:lnTo>
                  <a:lnTo>
                    <a:pt x="855" y="879"/>
                  </a:lnTo>
                  <a:lnTo>
                    <a:pt x="782" y="904"/>
                  </a:lnTo>
                  <a:lnTo>
                    <a:pt x="684" y="879"/>
                  </a:lnTo>
                  <a:lnTo>
                    <a:pt x="611" y="831"/>
                  </a:lnTo>
                  <a:lnTo>
                    <a:pt x="0" y="318"/>
                  </a:lnTo>
                  <a:lnTo>
                    <a:pt x="1319" y="6423"/>
                  </a:lnTo>
                  <a:lnTo>
                    <a:pt x="2491" y="6423"/>
                  </a:lnTo>
                  <a:lnTo>
                    <a:pt x="3810" y="318"/>
                  </a:lnTo>
                  <a:lnTo>
                    <a:pt x="3200" y="831"/>
                  </a:lnTo>
                  <a:lnTo>
                    <a:pt x="3126" y="879"/>
                  </a:lnTo>
                  <a:lnTo>
                    <a:pt x="3029" y="904"/>
                  </a:lnTo>
                  <a:lnTo>
                    <a:pt x="2955" y="879"/>
                  </a:lnTo>
                  <a:lnTo>
                    <a:pt x="2882" y="831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gdb21574dd0_0_48"/>
            <p:cNvSpPr/>
            <p:nvPr/>
          </p:nvSpPr>
          <p:spPr>
            <a:xfrm>
              <a:off x="6730350" y="2315900"/>
              <a:ext cx="257700" cy="308375"/>
            </a:xfrm>
            <a:custGeom>
              <a:avLst/>
              <a:gdLst/>
              <a:ahLst/>
              <a:cxnLst/>
              <a:rect l="l" t="t" r="r" b="b"/>
              <a:pathLst>
                <a:path w="10308" h="12335" extrusionOk="0">
                  <a:moveTo>
                    <a:pt x="5154" y="1"/>
                  </a:moveTo>
                  <a:lnTo>
                    <a:pt x="4617" y="25"/>
                  </a:lnTo>
                  <a:lnTo>
                    <a:pt x="4128" y="98"/>
                  </a:lnTo>
                  <a:lnTo>
                    <a:pt x="3615" y="245"/>
                  </a:lnTo>
                  <a:lnTo>
                    <a:pt x="3151" y="416"/>
                  </a:lnTo>
                  <a:lnTo>
                    <a:pt x="2712" y="636"/>
                  </a:lnTo>
                  <a:lnTo>
                    <a:pt x="2272" y="880"/>
                  </a:lnTo>
                  <a:lnTo>
                    <a:pt x="1881" y="1173"/>
                  </a:lnTo>
                  <a:lnTo>
                    <a:pt x="1515" y="1515"/>
                  </a:lnTo>
                  <a:lnTo>
                    <a:pt x="1198" y="1881"/>
                  </a:lnTo>
                  <a:lnTo>
                    <a:pt x="880" y="2272"/>
                  </a:lnTo>
                  <a:lnTo>
                    <a:pt x="636" y="2687"/>
                  </a:lnTo>
                  <a:lnTo>
                    <a:pt x="416" y="3151"/>
                  </a:lnTo>
                  <a:lnTo>
                    <a:pt x="245" y="3615"/>
                  </a:lnTo>
                  <a:lnTo>
                    <a:pt x="123" y="4104"/>
                  </a:lnTo>
                  <a:lnTo>
                    <a:pt x="50" y="4617"/>
                  </a:lnTo>
                  <a:lnTo>
                    <a:pt x="1" y="5154"/>
                  </a:lnTo>
                  <a:lnTo>
                    <a:pt x="25" y="5423"/>
                  </a:lnTo>
                  <a:lnTo>
                    <a:pt x="50" y="5691"/>
                  </a:lnTo>
                  <a:lnTo>
                    <a:pt x="123" y="6204"/>
                  </a:lnTo>
                  <a:lnTo>
                    <a:pt x="245" y="6693"/>
                  </a:lnTo>
                  <a:lnTo>
                    <a:pt x="416" y="7132"/>
                  </a:lnTo>
                  <a:lnTo>
                    <a:pt x="636" y="7572"/>
                  </a:lnTo>
                  <a:lnTo>
                    <a:pt x="856" y="7963"/>
                  </a:lnTo>
                  <a:lnTo>
                    <a:pt x="1100" y="8353"/>
                  </a:lnTo>
                  <a:lnTo>
                    <a:pt x="1369" y="8744"/>
                  </a:lnTo>
                  <a:lnTo>
                    <a:pt x="1906" y="9526"/>
                  </a:lnTo>
                  <a:lnTo>
                    <a:pt x="2150" y="9941"/>
                  </a:lnTo>
                  <a:lnTo>
                    <a:pt x="2394" y="10356"/>
                  </a:lnTo>
                  <a:lnTo>
                    <a:pt x="2614" y="10796"/>
                  </a:lnTo>
                  <a:lnTo>
                    <a:pt x="2810" y="11284"/>
                  </a:lnTo>
                  <a:lnTo>
                    <a:pt x="2980" y="11797"/>
                  </a:lnTo>
                  <a:lnTo>
                    <a:pt x="3103" y="12334"/>
                  </a:lnTo>
                  <a:lnTo>
                    <a:pt x="4079" y="12334"/>
                  </a:lnTo>
                  <a:lnTo>
                    <a:pt x="3249" y="8500"/>
                  </a:lnTo>
                  <a:lnTo>
                    <a:pt x="2663" y="5642"/>
                  </a:lnTo>
                  <a:lnTo>
                    <a:pt x="2663" y="5520"/>
                  </a:lnTo>
                  <a:lnTo>
                    <a:pt x="2712" y="5423"/>
                  </a:lnTo>
                  <a:lnTo>
                    <a:pt x="2785" y="5374"/>
                  </a:lnTo>
                  <a:lnTo>
                    <a:pt x="2883" y="5349"/>
                  </a:lnTo>
                  <a:lnTo>
                    <a:pt x="2956" y="5349"/>
                  </a:lnTo>
                  <a:lnTo>
                    <a:pt x="3054" y="5398"/>
                  </a:lnTo>
                  <a:lnTo>
                    <a:pt x="4031" y="6253"/>
                  </a:lnTo>
                  <a:lnTo>
                    <a:pt x="4983" y="5398"/>
                  </a:lnTo>
                  <a:lnTo>
                    <a:pt x="5081" y="5349"/>
                  </a:lnTo>
                  <a:lnTo>
                    <a:pt x="5227" y="5349"/>
                  </a:lnTo>
                  <a:lnTo>
                    <a:pt x="5325" y="5398"/>
                  </a:lnTo>
                  <a:lnTo>
                    <a:pt x="6278" y="6253"/>
                  </a:lnTo>
                  <a:lnTo>
                    <a:pt x="7254" y="5398"/>
                  </a:lnTo>
                  <a:lnTo>
                    <a:pt x="7352" y="5349"/>
                  </a:lnTo>
                  <a:lnTo>
                    <a:pt x="7425" y="5349"/>
                  </a:lnTo>
                  <a:lnTo>
                    <a:pt x="7523" y="5374"/>
                  </a:lnTo>
                  <a:lnTo>
                    <a:pt x="7596" y="5423"/>
                  </a:lnTo>
                  <a:lnTo>
                    <a:pt x="7645" y="5520"/>
                  </a:lnTo>
                  <a:lnTo>
                    <a:pt x="7645" y="5642"/>
                  </a:lnTo>
                  <a:lnTo>
                    <a:pt x="7059" y="8500"/>
                  </a:lnTo>
                  <a:lnTo>
                    <a:pt x="6229" y="12334"/>
                  </a:lnTo>
                  <a:lnTo>
                    <a:pt x="7206" y="12334"/>
                  </a:lnTo>
                  <a:lnTo>
                    <a:pt x="7328" y="11797"/>
                  </a:lnTo>
                  <a:lnTo>
                    <a:pt x="7499" y="11284"/>
                  </a:lnTo>
                  <a:lnTo>
                    <a:pt x="7694" y="10796"/>
                  </a:lnTo>
                  <a:lnTo>
                    <a:pt x="7914" y="10356"/>
                  </a:lnTo>
                  <a:lnTo>
                    <a:pt x="8158" y="9941"/>
                  </a:lnTo>
                  <a:lnTo>
                    <a:pt x="8402" y="9526"/>
                  </a:lnTo>
                  <a:lnTo>
                    <a:pt x="8940" y="8744"/>
                  </a:lnTo>
                  <a:lnTo>
                    <a:pt x="9208" y="8353"/>
                  </a:lnTo>
                  <a:lnTo>
                    <a:pt x="9453" y="7963"/>
                  </a:lnTo>
                  <a:lnTo>
                    <a:pt x="9672" y="7572"/>
                  </a:lnTo>
                  <a:lnTo>
                    <a:pt x="9892" y="7132"/>
                  </a:lnTo>
                  <a:lnTo>
                    <a:pt x="10063" y="6693"/>
                  </a:lnTo>
                  <a:lnTo>
                    <a:pt x="10185" y="6204"/>
                  </a:lnTo>
                  <a:lnTo>
                    <a:pt x="10259" y="5691"/>
                  </a:lnTo>
                  <a:lnTo>
                    <a:pt x="10283" y="5423"/>
                  </a:lnTo>
                  <a:lnTo>
                    <a:pt x="10307" y="5154"/>
                  </a:lnTo>
                  <a:lnTo>
                    <a:pt x="10259" y="4617"/>
                  </a:lnTo>
                  <a:lnTo>
                    <a:pt x="10185" y="4104"/>
                  </a:lnTo>
                  <a:lnTo>
                    <a:pt x="10063" y="3615"/>
                  </a:lnTo>
                  <a:lnTo>
                    <a:pt x="9892" y="3151"/>
                  </a:lnTo>
                  <a:lnTo>
                    <a:pt x="9672" y="2687"/>
                  </a:lnTo>
                  <a:lnTo>
                    <a:pt x="9428" y="2272"/>
                  </a:lnTo>
                  <a:lnTo>
                    <a:pt x="9111" y="1881"/>
                  </a:lnTo>
                  <a:lnTo>
                    <a:pt x="8793" y="1515"/>
                  </a:lnTo>
                  <a:lnTo>
                    <a:pt x="8427" y="1173"/>
                  </a:lnTo>
                  <a:lnTo>
                    <a:pt x="8036" y="880"/>
                  </a:lnTo>
                  <a:lnTo>
                    <a:pt x="7596" y="636"/>
                  </a:lnTo>
                  <a:lnTo>
                    <a:pt x="7157" y="416"/>
                  </a:lnTo>
                  <a:lnTo>
                    <a:pt x="6693" y="245"/>
                  </a:lnTo>
                  <a:lnTo>
                    <a:pt x="6180" y="98"/>
                  </a:lnTo>
                  <a:lnTo>
                    <a:pt x="5691" y="25"/>
                  </a:lnTo>
                  <a:lnTo>
                    <a:pt x="515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47" name="Google Shape;147;gdb21574dd0_0_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05350" y="1200175"/>
            <a:ext cx="4055150" cy="3643975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gdb21574dd0_0_48"/>
          <p:cNvSpPr txBox="1"/>
          <p:nvPr/>
        </p:nvSpPr>
        <p:spPr>
          <a:xfrm>
            <a:off x="6353900" y="2882450"/>
            <a:ext cx="2204400" cy="1797600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149" name="Google Shape;149;gdb21574dd0_0_48"/>
          <p:cNvSpPr txBox="1"/>
          <p:nvPr/>
        </p:nvSpPr>
        <p:spPr>
          <a:xfrm>
            <a:off x="6310675" y="1340850"/>
            <a:ext cx="1936500" cy="400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i="1">
                <a:latin typeface="Barlow"/>
                <a:ea typeface="Barlow"/>
                <a:cs typeface="Barlow"/>
                <a:sym typeface="Barlow"/>
              </a:rPr>
              <a:t>Nombre y Apellido</a:t>
            </a:r>
            <a:endParaRPr i="1">
              <a:latin typeface="Barlow"/>
              <a:ea typeface="Barlow"/>
              <a:cs typeface="Barlow"/>
              <a:sym typeface="Barlow"/>
            </a:endParaRPr>
          </a:p>
        </p:txBody>
      </p:sp>
      <p:cxnSp>
        <p:nvCxnSpPr>
          <p:cNvPr id="150" name="Google Shape;150;gdb21574dd0_0_48"/>
          <p:cNvCxnSpPr/>
          <p:nvPr/>
        </p:nvCxnSpPr>
        <p:spPr>
          <a:xfrm>
            <a:off x="4480800" y="2905775"/>
            <a:ext cx="1858800" cy="121560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db21574dd0_0_70"/>
          <p:cNvSpPr txBox="1">
            <a:spLocks noGrp="1"/>
          </p:cNvSpPr>
          <p:nvPr>
            <p:ph type="body" idx="1"/>
          </p:nvPr>
        </p:nvSpPr>
        <p:spPr>
          <a:xfrm>
            <a:off x="1329825" y="1638550"/>
            <a:ext cx="7424700" cy="699000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200"/>
              <a:buNone/>
            </a:pPr>
            <a:r>
              <a:rPr lang="en"/>
              <a:t>Desde la solapa </a:t>
            </a:r>
            <a:r>
              <a:rPr lang="en" i="1"/>
              <a:t>Cursadas</a:t>
            </a:r>
            <a:r>
              <a:rPr lang="en"/>
              <a:t> ir al filtro y elegir el </a:t>
            </a:r>
            <a:r>
              <a:rPr lang="en" i="1"/>
              <a:t>Periodo lectivo</a:t>
            </a:r>
            <a:endParaRPr i="1"/>
          </a:p>
        </p:txBody>
      </p:sp>
      <p:sp>
        <p:nvSpPr>
          <p:cNvPr id="156" name="Google Shape;156;gdb21574dd0_0_70"/>
          <p:cNvSpPr txBox="1">
            <a:spLocks noGrp="1"/>
          </p:cNvSpPr>
          <p:nvPr>
            <p:ph type="title"/>
          </p:nvPr>
        </p:nvSpPr>
        <p:spPr>
          <a:xfrm>
            <a:off x="1081325" y="393463"/>
            <a:ext cx="6739500" cy="80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>
                <a:solidFill>
                  <a:srgbClr val="741B47"/>
                </a:solidFill>
                <a:highlight>
                  <a:schemeClr val="lt2"/>
                </a:highlight>
              </a:rPr>
              <a:t>FILTRAR EL PERIODO LECTIVO </a:t>
            </a:r>
            <a:endParaRPr>
              <a:solidFill>
                <a:srgbClr val="741B47"/>
              </a:solidFill>
              <a:highlight>
                <a:schemeClr val="lt2"/>
              </a:highlight>
            </a:endParaRPr>
          </a:p>
        </p:txBody>
      </p:sp>
      <p:sp>
        <p:nvSpPr>
          <p:cNvPr id="157" name="Google Shape;157;gdb21574dd0_0_70"/>
          <p:cNvSpPr txBox="1">
            <a:spLocks noGrp="1"/>
          </p:cNvSpPr>
          <p:nvPr>
            <p:ph type="sldNum" idx="12"/>
          </p:nvPr>
        </p:nvSpPr>
        <p:spPr>
          <a:xfrm>
            <a:off x="8750400" y="4356225"/>
            <a:ext cx="393600" cy="393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grpSp>
        <p:nvGrpSpPr>
          <p:cNvPr id="158" name="Google Shape;158;gdb21574dd0_0_70"/>
          <p:cNvGrpSpPr/>
          <p:nvPr/>
        </p:nvGrpSpPr>
        <p:grpSpPr>
          <a:xfrm>
            <a:off x="8247157" y="629033"/>
            <a:ext cx="205851" cy="335576"/>
            <a:chOff x="6730350" y="2315900"/>
            <a:chExt cx="257700" cy="420100"/>
          </a:xfrm>
        </p:grpSpPr>
        <p:sp>
          <p:nvSpPr>
            <p:cNvPr id="159" name="Google Shape;159;gdb21574dd0_0_70"/>
            <p:cNvSpPr/>
            <p:nvPr/>
          </p:nvSpPr>
          <p:spPr>
            <a:xfrm>
              <a:off x="6807900" y="2671250"/>
              <a:ext cx="102600" cy="22625"/>
            </a:xfrm>
            <a:custGeom>
              <a:avLst/>
              <a:gdLst/>
              <a:ahLst/>
              <a:cxnLst/>
              <a:rect l="l" t="t" r="r" b="b"/>
              <a:pathLst>
                <a:path w="4104" h="905" extrusionOk="0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60;gdb21574dd0_0_70"/>
            <p:cNvSpPr/>
            <p:nvPr/>
          </p:nvSpPr>
          <p:spPr>
            <a:xfrm>
              <a:off x="6807900" y="2636450"/>
              <a:ext cx="102600" cy="22625"/>
            </a:xfrm>
            <a:custGeom>
              <a:avLst/>
              <a:gdLst/>
              <a:ahLst/>
              <a:cxnLst/>
              <a:rect l="l" t="t" r="r" b="b"/>
              <a:pathLst>
                <a:path w="4104" h="905" extrusionOk="0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gdb21574dd0_0_70"/>
            <p:cNvSpPr/>
            <p:nvPr/>
          </p:nvSpPr>
          <p:spPr>
            <a:xfrm>
              <a:off x="6807900" y="2706075"/>
              <a:ext cx="102600" cy="29925"/>
            </a:xfrm>
            <a:custGeom>
              <a:avLst/>
              <a:gdLst/>
              <a:ahLst/>
              <a:cxnLst/>
              <a:rect l="l" t="t" r="r" b="b"/>
              <a:pathLst>
                <a:path w="4104" h="1197" extrusionOk="0">
                  <a:moveTo>
                    <a:pt x="1" y="0"/>
                  </a:moveTo>
                  <a:lnTo>
                    <a:pt x="1" y="171"/>
                  </a:lnTo>
                  <a:lnTo>
                    <a:pt x="25" y="318"/>
                  </a:lnTo>
                  <a:lnTo>
                    <a:pt x="98" y="464"/>
                  </a:lnTo>
                  <a:lnTo>
                    <a:pt x="196" y="586"/>
                  </a:lnTo>
                  <a:lnTo>
                    <a:pt x="343" y="660"/>
                  </a:lnTo>
                  <a:lnTo>
                    <a:pt x="1881" y="1172"/>
                  </a:lnTo>
                  <a:lnTo>
                    <a:pt x="2052" y="1197"/>
                  </a:lnTo>
                  <a:lnTo>
                    <a:pt x="2223" y="1172"/>
                  </a:lnTo>
                  <a:lnTo>
                    <a:pt x="3762" y="660"/>
                  </a:lnTo>
                  <a:lnTo>
                    <a:pt x="3908" y="586"/>
                  </a:lnTo>
                  <a:lnTo>
                    <a:pt x="4006" y="464"/>
                  </a:lnTo>
                  <a:lnTo>
                    <a:pt x="4079" y="318"/>
                  </a:lnTo>
                  <a:lnTo>
                    <a:pt x="4104" y="171"/>
                  </a:lnTo>
                  <a:lnTo>
                    <a:pt x="410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62;gdb21574dd0_0_70"/>
            <p:cNvSpPr/>
            <p:nvPr/>
          </p:nvSpPr>
          <p:spPr>
            <a:xfrm>
              <a:off x="6811575" y="2463675"/>
              <a:ext cx="95275" cy="160600"/>
            </a:xfrm>
            <a:custGeom>
              <a:avLst/>
              <a:gdLst/>
              <a:ahLst/>
              <a:cxnLst/>
              <a:rect l="l" t="t" r="r" b="b"/>
              <a:pathLst>
                <a:path w="3811" h="6424" extrusionOk="0">
                  <a:moveTo>
                    <a:pt x="1905" y="0"/>
                  </a:moveTo>
                  <a:lnTo>
                    <a:pt x="928" y="831"/>
                  </a:lnTo>
                  <a:lnTo>
                    <a:pt x="855" y="879"/>
                  </a:lnTo>
                  <a:lnTo>
                    <a:pt x="782" y="904"/>
                  </a:lnTo>
                  <a:lnTo>
                    <a:pt x="684" y="879"/>
                  </a:lnTo>
                  <a:lnTo>
                    <a:pt x="611" y="831"/>
                  </a:lnTo>
                  <a:lnTo>
                    <a:pt x="0" y="318"/>
                  </a:lnTo>
                  <a:lnTo>
                    <a:pt x="1319" y="6423"/>
                  </a:lnTo>
                  <a:lnTo>
                    <a:pt x="2491" y="6423"/>
                  </a:lnTo>
                  <a:lnTo>
                    <a:pt x="3810" y="318"/>
                  </a:lnTo>
                  <a:lnTo>
                    <a:pt x="3200" y="831"/>
                  </a:lnTo>
                  <a:lnTo>
                    <a:pt x="3126" y="879"/>
                  </a:lnTo>
                  <a:lnTo>
                    <a:pt x="3029" y="904"/>
                  </a:lnTo>
                  <a:lnTo>
                    <a:pt x="2955" y="879"/>
                  </a:lnTo>
                  <a:lnTo>
                    <a:pt x="2882" y="831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gdb21574dd0_0_70"/>
            <p:cNvSpPr/>
            <p:nvPr/>
          </p:nvSpPr>
          <p:spPr>
            <a:xfrm>
              <a:off x="6730350" y="2315900"/>
              <a:ext cx="257700" cy="308375"/>
            </a:xfrm>
            <a:custGeom>
              <a:avLst/>
              <a:gdLst/>
              <a:ahLst/>
              <a:cxnLst/>
              <a:rect l="l" t="t" r="r" b="b"/>
              <a:pathLst>
                <a:path w="10308" h="12335" extrusionOk="0">
                  <a:moveTo>
                    <a:pt x="5154" y="1"/>
                  </a:moveTo>
                  <a:lnTo>
                    <a:pt x="4617" y="25"/>
                  </a:lnTo>
                  <a:lnTo>
                    <a:pt x="4128" y="98"/>
                  </a:lnTo>
                  <a:lnTo>
                    <a:pt x="3615" y="245"/>
                  </a:lnTo>
                  <a:lnTo>
                    <a:pt x="3151" y="416"/>
                  </a:lnTo>
                  <a:lnTo>
                    <a:pt x="2712" y="636"/>
                  </a:lnTo>
                  <a:lnTo>
                    <a:pt x="2272" y="880"/>
                  </a:lnTo>
                  <a:lnTo>
                    <a:pt x="1881" y="1173"/>
                  </a:lnTo>
                  <a:lnTo>
                    <a:pt x="1515" y="1515"/>
                  </a:lnTo>
                  <a:lnTo>
                    <a:pt x="1198" y="1881"/>
                  </a:lnTo>
                  <a:lnTo>
                    <a:pt x="880" y="2272"/>
                  </a:lnTo>
                  <a:lnTo>
                    <a:pt x="636" y="2687"/>
                  </a:lnTo>
                  <a:lnTo>
                    <a:pt x="416" y="3151"/>
                  </a:lnTo>
                  <a:lnTo>
                    <a:pt x="245" y="3615"/>
                  </a:lnTo>
                  <a:lnTo>
                    <a:pt x="123" y="4104"/>
                  </a:lnTo>
                  <a:lnTo>
                    <a:pt x="50" y="4617"/>
                  </a:lnTo>
                  <a:lnTo>
                    <a:pt x="1" y="5154"/>
                  </a:lnTo>
                  <a:lnTo>
                    <a:pt x="25" y="5423"/>
                  </a:lnTo>
                  <a:lnTo>
                    <a:pt x="50" y="5691"/>
                  </a:lnTo>
                  <a:lnTo>
                    <a:pt x="123" y="6204"/>
                  </a:lnTo>
                  <a:lnTo>
                    <a:pt x="245" y="6693"/>
                  </a:lnTo>
                  <a:lnTo>
                    <a:pt x="416" y="7132"/>
                  </a:lnTo>
                  <a:lnTo>
                    <a:pt x="636" y="7572"/>
                  </a:lnTo>
                  <a:lnTo>
                    <a:pt x="856" y="7963"/>
                  </a:lnTo>
                  <a:lnTo>
                    <a:pt x="1100" y="8353"/>
                  </a:lnTo>
                  <a:lnTo>
                    <a:pt x="1369" y="8744"/>
                  </a:lnTo>
                  <a:lnTo>
                    <a:pt x="1906" y="9526"/>
                  </a:lnTo>
                  <a:lnTo>
                    <a:pt x="2150" y="9941"/>
                  </a:lnTo>
                  <a:lnTo>
                    <a:pt x="2394" y="10356"/>
                  </a:lnTo>
                  <a:lnTo>
                    <a:pt x="2614" y="10796"/>
                  </a:lnTo>
                  <a:lnTo>
                    <a:pt x="2810" y="11284"/>
                  </a:lnTo>
                  <a:lnTo>
                    <a:pt x="2980" y="11797"/>
                  </a:lnTo>
                  <a:lnTo>
                    <a:pt x="3103" y="12334"/>
                  </a:lnTo>
                  <a:lnTo>
                    <a:pt x="4079" y="12334"/>
                  </a:lnTo>
                  <a:lnTo>
                    <a:pt x="3249" y="8500"/>
                  </a:lnTo>
                  <a:lnTo>
                    <a:pt x="2663" y="5642"/>
                  </a:lnTo>
                  <a:lnTo>
                    <a:pt x="2663" y="5520"/>
                  </a:lnTo>
                  <a:lnTo>
                    <a:pt x="2712" y="5423"/>
                  </a:lnTo>
                  <a:lnTo>
                    <a:pt x="2785" y="5374"/>
                  </a:lnTo>
                  <a:lnTo>
                    <a:pt x="2883" y="5349"/>
                  </a:lnTo>
                  <a:lnTo>
                    <a:pt x="2956" y="5349"/>
                  </a:lnTo>
                  <a:lnTo>
                    <a:pt x="3054" y="5398"/>
                  </a:lnTo>
                  <a:lnTo>
                    <a:pt x="4031" y="6253"/>
                  </a:lnTo>
                  <a:lnTo>
                    <a:pt x="4983" y="5398"/>
                  </a:lnTo>
                  <a:lnTo>
                    <a:pt x="5081" y="5349"/>
                  </a:lnTo>
                  <a:lnTo>
                    <a:pt x="5227" y="5349"/>
                  </a:lnTo>
                  <a:lnTo>
                    <a:pt x="5325" y="5398"/>
                  </a:lnTo>
                  <a:lnTo>
                    <a:pt x="6278" y="6253"/>
                  </a:lnTo>
                  <a:lnTo>
                    <a:pt x="7254" y="5398"/>
                  </a:lnTo>
                  <a:lnTo>
                    <a:pt x="7352" y="5349"/>
                  </a:lnTo>
                  <a:lnTo>
                    <a:pt x="7425" y="5349"/>
                  </a:lnTo>
                  <a:lnTo>
                    <a:pt x="7523" y="5374"/>
                  </a:lnTo>
                  <a:lnTo>
                    <a:pt x="7596" y="5423"/>
                  </a:lnTo>
                  <a:lnTo>
                    <a:pt x="7645" y="5520"/>
                  </a:lnTo>
                  <a:lnTo>
                    <a:pt x="7645" y="5642"/>
                  </a:lnTo>
                  <a:lnTo>
                    <a:pt x="7059" y="8500"/>
                  </a:lnTo>
                  <a:lnTo>
                    <a:pt x="6229" y="12334"/>
                  </a:lnTo>
                  <a:lnTo>
                    <a:pt x="7206" y="12334"/>
                  </a:lnTo>
                  <a:lnTo>
                    <a:pt x="7328" y="11797"/>
                  </a:lnTo>
                  <a:lnTo>
                    <a:pt x="7499" y="11284"/>
                  </a:lnTo>
                  <a:lnTo>
                    <a:pt x="7694" y="10796"/>
                  </a:lnTo>
                  <a:lnTo>
                    <a:pt x="7914" y="10356"/>
                  </a:lnTo>
                  <a:lnTo>
                    <a:pt x="8158" y="9941"/>
                  </a:lnTo>
                  <a:lnTo>
                    <a:pt x="8402" y="9526"/>
                  </a:lnTo>
                  <a:lnTo>
                    <a:pt x="8940" y="8744"/>
                  </a:lnTo>
                  <a:lnTo>
                    <a:pt x="9208" y="8353"/>
                  </a:lnTo>
                  <a:lnTo>
                    <a:pt x="9453" y="7963"/>
                  </a:lnTo>
                  <a:lnTo>
                    <a:pt x="9672" y="7572"/>
                  </a:lnTo>
                  <a:lnTo>
                    <a:pt x="9892" y="7132"/>
                  </a:lnTo>
                  <a:lnTo>
                    <a:pt x="10063" y="6693"/>
                  </a:lnTo>
                  <a:lnTo>
                    <a:pt x="10185" y="6204"/>
                  </a:lnTo>
                  <a:lnTo>
                    <a:pt x="10259" y="5691"/>
                  </a:lnTo>
                  <a:lnTo>
                    <a:pt x="10283" y="5423"/>
                  </a:lnTo>
                  <a:lnTo>
                    <a:pt x="10307" y="5154"/>
                  </a:lnTo>
                  <a:lnTo>
                    <a:pt x="10259" y="4617"/>
                  </a:lnTo>
                  <a:lnTo>
                    <a:pt x="10185" y="4104"/>
                  </a:lnTo>
                  <a:lnTo>
                    <a:pt x="10063" y="3615"/>
                  </a:lnTo>
                  <a:lnTo>
                    <a:pt x="9892" y="3151"/>
                  </a:lnTo>
                  <a:lnTo>
                    <a:pt x="9672" y="2687"/>
                  </a:lnTo>
                  <a:lnTo>
                    <a:pt x="9428" y="2272"/>
                  </a:lnTo>
                  <a:lnTo>
                    <a:pt x="9111" y="1881"/>
                  </a:lnTo>
                  <a:lnTo>
                    <a:pt x="8793" y="1515"/>
                  </a:lnTo>
                  <a:lnTo>
                    <a:pt x="8427" y="1173"/>
                  </a:lnTo>
                  <a:lnTo>
                    <a:pt x="8036" y="880"/>
                  </a:lnTo>
                  <a:lnTo>
                    <a:pt x="7596" y="636"/>
                  </a:lnTo>
                  <a:lnTo>
                    <a:pt x="7157" y="416"/>
                  </a:lnTo>
                  <a:lnTo>
                    <a:pt x="6693" y="245"/>
                  </a:lnTo>
                  <a:lnTo>
                    <a:pt x="6180" y="98"/>
                  </a:lnTo>
                  <a:lnTo>
                    <a:pt x="5691" y="25"/>
                  </a:lnTo>
                  <a:lnTo>
                    <a:pt x="515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165" name="Google Shape;165;gdb21574dd0_0_70"/>
          <p:cNvCxnSpPr/>
          <p:nvPr/>
        </p:nvCxnSpPr>
        <p:spPr>
          <a:xfrm>
            <a:off x="1325650" y="3141800"/>
            <a:ext cx="619500" cy="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6" name="Google Shape;166;gdb21574dd0_0_70"/>
          <p:cNvCxnSpPr/>
          <p:nvPr/>
        </p:nvCxnSpPr>
        <p:spPr>
          <a:xfrm>
            <a:off x="1246450" y="4092675"/>
            <a:ext cx="777900" cy="10080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4"/>
          <a:srcRect l="5955" t="33350" r="7079" b="26281"/>
          <a:stretch/>
        </p:blipFill>
        <p:spPr>
          <a:xfrm>
            <a:off x="2024350" y="2874612"/>
            <a:ext cx="6726050" cy="18752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db21574dd0_0_89"/>
          <p:cNvSpPr txBox="1">
            <a:spLocks noGrp="1"/>
          </p:cNvSpPr>
          <p:nvPr>
            <p:ph type="body" idx="1"/>
          </p:nvPr>
        </p:nvSpPr>
        <p:spPr>
          <a:xfrm>
            <a:off x="1329825" y="1334950"/>
            <a:ext cx="7409700" cy="806700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200"/>
              <a:buNone/>
            </a:pPr>
            <a:r>
              <a:rPr lang="en"/>
              <a:t>En la solapa </a:t>
            </a:r>
            <a:r>
              <a:rPr lang="en" i="1"/>
              <a:t>Cursadas</a:t>
            </a:r>
            <a:r>
              <a:rPr lang="en"/>
              <a:t> habiendo seleccionado el </a:t>
            </a:r>
            <a:r>
              <a:rPr lang="en" i="1"/>
              <a:t>Periodo lectivo</a:t>
            </a:r>
            <a:r>
              <a:rPr lang="en"/>
              <a:t>, elegir la comisión, clickear sobre ella.</a:t>
            </a:r>
            <a:endParaRPr/>
          </a:p>
        </p:txBody>
      </p:sp>
      <p:sp>
        <p:nvSpPr>
          <p:cNvPr id="172" name="Google Shape;172;gdb21574dd0_0_89"/>
          <p:cNvSpPr txBox="1">
            <a:spLocks noGrp="1"/>
          </p:cNvSpPr>
          <p:nvPr>
            <p:ph type="title"/>
          </p:nvPr>
        </p:nvSpPr>
        <p:spPr>
          <a:xfrm>
            <a:off x="1081325" y="393463"/>
            <a:ext cx="6739500" cy="80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 dirty="0"/>
              <a:t>ELEGIR LA COMISIÓN</a:t>
            </a:r>
            <a:endParaRPr dirty="0"/>
          </a:p>
        </p:txBody>
      </p:sp>
      <p:sp>
        <p:nvSpPr>
          <p:cNvPr id="173" name="Google Shape;173;gdb21574dd0_0_89"/>
          <p:cNvSpPr txBox="1">
            <a:spLocks noGrp="1"/>
          </p:cNvSpPr>
          <p:nvPr>
            <p:ph type="sldNum" idx="12"/>
          </p:nvPr>
        </p:nvSpPr>
        <p:spPr>
          <a:xfrm>
            <a:off x="8750400" y="4356225"/>
            <a:ext cx="393600" cy="393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grpSp>
        <p:nvGrpSpPr>
          <p:cNvPr id="174" name="Google Shape;174;gdb21574dd0_0_89"/>
          <p:cNvGrpSpPr/>
          <p:nvPr/>
        </p:nvGrpSpPr>
        <p:grpSpPr>
          <a:xfrm>
            <a:off x="8247157" y="629033"/>
            <a:ext cx="205851" cy="335576"/>
            <a:chOff x="6730350" y="2315900"/>
            <a:chExt cx="257700" cy="420100"/>
          </a:xfrm>
        </p:grpSpPr>
        <p:sp>
          <p:nvSpPr>
            <p:cNvPr id="175" name="Google Shape;175;gdb21574dd0_0_89"/>
            <p:cNvSpPr/>
            <p:nvPr/>
          </p:nvSpPr>
          <p:spPr>
            <a:xfrm>
              <a:off x="6807900" y="2671250"/>
              <a:ext cx="102600" cy="22625"/>
            </a:xfrm>
            <a:custGeom>
              <a:avLst/>
              <a:gdLst/>
              <a:ahLst/>
              <a:cxnLst/>
              <a:rect l="l" t="t" r="r" b="b"/>
              <a:pathLst>
                <a:path w="4104" h="905" extrusionOk="0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" name="Google Shape;176;gdb21574dd0_0_89"/>
            <p:cNvSpPr/>
            <p:nvPr/>
          </p:nvSpPr>
          <p:spPr>
            <a:xfrm>
              <a:off x="6807900" y="2636450"/>
              <a:ext cx="102600" cy="22625"/>
            </a:xfrm>
            <a:custGeom>
              <a:avLst/>
              <a:gdLst/>
              <a:ahLst/>
              <a:cxnLst/>
              <a:rect l="l" t="t" r="r" b="b"/>
              <a:pathLst>
                <a:path w="4104" h="905" extrusionOk="0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" name="Google Shape;177;gdb21574dd0_0_89"/>
            <p:cNvSpPr/>
            <p:nvPr/>
          </p:nvSpPr>
          <p:spPr>
            <a:xfrm>
              <a:off x="6807900" y="2706075"/>
              <a:ext cx="102600" cy="29925"/>
            </a:xfrm>
            <a:custGeom>
              <a:avLst/>
              <a:gdLst/>
              <a:ahLst/>
              <a:cxnLst/>
              <a:rect l="l" t="t" r="r" b="b"/>
              <a:pathLst>
                <a:path w="4104" h="1197" extrusionOk="0">
                  <a:moveTo>
                    <a:pt x="1" y="0"/>
                  </a:moveTo>
                  <a:lnTo>
                    <a:pt x="1" y="171"/>
                  </a:lnTo>
                  <a:lnTo>
                    <a:pt x="25" y="318"/>
                  </a:lnTo>
                  <a:lnTo>
                    <a:pt x="98" y="464"/>
                  </a:lnTo>
                  <a:lnTo>
                    <a:pt x="196" y="586"/>
                  </a:lnTo>
                  <a:lnTo>
                    <a:pt x="343" y="660"/>
                  </a:lnTo>
                  <a:lnTo>
                    <a:pt x="1881" y="1172"/>
                  </a:lnTo>
                  <a:lnTo>
                    <a:pt x="2052" y="1197"/>
                  </a:lnTo>
                  <a:lnTo>
                    <a:pt x="2223" y="1172"/>
                  </a:lnTo>
                  <a:lnTo>
                    <a:pt x="3762" y="660"/>
                  </a:lnTo>
                  <a:lnTo>
                    <a:pt x="3908" y="586"/>
                  </a:lnTo>
                  <a:lnTo>
                    <a:pt x="4006" y="464"/>
                  </a:lnTo>
                  <a:lnTo>
                    <a:pt x="4079" y="318"/>
                  </a:lnTo>
                  <a:lnTo>
                    <a:pt x="4104" y="171"/>
                  </a:lnTo>
                  <a:lnTo>
                    <a:pt x="410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" name="Google Shape;178;gdb21574dd0_0_89"/>
            <p:cNvSpPr/>
            <p:nvPr/>
          </p:nvSpPr>
          <p:spPr>
            <a:xfrm>
              <a:off x="6811575" y="2463675"/>
              <a:ext cx="95275" cy="160600"/>
            </a:xfrm>
            <a:custGeom>
              <a:avLst/>
              <a:gdLst/>
              <a:ahLst/>
              <a:cxnLst/>
              <a:rect l="l" t="t" r="r" b="b"/>
              <a:pathLst>
                <a:path w="3811" h="6424" extrusionOk="0">
                  <a:moveTo>
                    <a:pt x="1905" y="0"/>
                  </a:moveTo>
                  <a:lnTo>
                    <a:pt x="928" y="831"/>
                  </a:lnTo>
                  <a:lnTo>
                    <a:pt x="855" y="879"/>
                  </a:lnTo>
                  <a:lnTo>
                    <a:pt x="782" y="904"/>
                  </a:lnTo>
                  <a:lnTo>
                    <a:pt x="684" y="879"/>
                  </a:lnTo>
                  <a:lnTo>
                    <a:pt x="611" y="831"/>
                  </a:lnTo>
                  <a:lnTo>
                    <a:pt x="0" y="318"/>
                  </a:lnTo>
                  <a:lnTo>
                    <a:pt x="1319" y="6423"/>
                  </a:lnTo>
                  <a:lnTo>
                    <a:pt x="2491" y="6423"/>
                  </a:lnTo>
                  <a:lnTo>
                    <a:pt x="3810" y="318"/>
                  </a:lnTo>
                  <a:lnTo>
                    <a:pt x="3200" y="831"/>
                  </a:lnTo>
                  <a:lnTo>
                    <a:pt x="3126" y="879"/>
                  </a:lnTo>
                  <a:lnTo>
                    <a:pt x="3029" y="904"/>
                  </a:lnTo>
                  <a:lnTo>
                    <a:pt x="2955" y="879"/>
                  </a:lnTo>
                  <a:lnTo>
                    <a:pt x="2882" y="831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" name="Google Shape;179;gdb21574dd0_0_89"/>
            <p:cNvSpPr/>
            <p:nvPr/>
          </p:nvSpPr>
          <p:spPr>
            <a:xfrm>
              <a:off x="6730350" y="2315900"/>
              <a:ext cx="257700" cy="308375"/>
            </a:xfrm>
            <a:custGeom>
              <a:avLst/>
              <a:gdLst/>
              <a:ahLst/>
              <a:cxnLst/>
              <a:rect l="l" t="t" r="r" b="b"/>
              <a:pathLst>
                <a:path w="10308" h="12335" extrusionOk="0">
                  <a:moveTo>
                    <a:pt x="5154" y="1"/>
                  </a:moveTo>
                  <a:lnTo>
                    <a:pt x="4617" y="25"/>
                  </a:lnTo>
                  <a:lnTo>
                    <a:pt x="4128" y="98"/>
                  </a:lnTo>
                  <a:lnTo>
                    <a:pt x="3615" y="245"/>
                  </a:lnTo>
                  <a:lnTo>
                    <a:pt x="3151" y="416"/>
                  </a:lnTo>
                  <a:lnTo>
                    <a:pt x="2712" y="636"/>
                  </a:lnTo>
                  <a:lnTo>
                    <a:pt x="2272" y="880"/>
                  </a:lnTo>
                  <a:lnTo>
                    <a:pt x="1881" y="1173"/>
                  </a:lnTo>
                  <a:lnTo>
                    <a:pt x="1515" y="1515"/>
                  </a:lnTo>
                  <a:lnTo>
                    <a:pt x="1198" y="1881"/>
                  </a:lnTo>
                  <a:lnTo>
                    <a:pt x="880" y="2272"/>
                  </a:lnTo>
                  <a:lnTo>
                    <a:pt x="636" y="2687"/>
                  </a:lnTo>
                  <a:lnTo>
                    <a:pt x="416" y="3151"/>
                  </a:lnTo>
                  <a:lnTo>
                    <a:pt x="245" y="3615"/>
                  </a:lnTo>
                  <a:lnTo>
                    <a:pt x="123" y="4104"/>
                  </a:lnTo>
                  <a:lnTo>
                    <a:pt x="50" y="4617"/>
                  </a:lnTo>
                  <a:lnTo>
                    <a:pt x="1" y="5154"/>
                  </a:lnTo>
                  <a:lnTo>
                    <a:pt x="25" y="5423"/>
                  </a:lnTo>
                  <a:lnTo>
                    <a:pt x="50" y="5691"/>
                  </a:lnTo>
                  <a:lnTo>
                    <a:pt x="123" y="6204"/>
                  </a:lnTo>
                  <a:lnTo>
                    <a:pt x="245" y="6693"/>
                  </a:lnTo>
                  <a:lnTo>
                    <a:pt x="416" y="7132"/>
                  </a:lnTo>
                  <a:lnTo>
                    <a:pt x="636" y="7572"/>
                  </a:lnTo>
                  <a:lnTo>
                    <a:pt x="856" y="7963"/>
                  </a:lnTo>
                  <a:lnTo>
                    <a:pt x="1100" y="8353"/>
                  </a:lnTo>
                  <a:lnTo>
                    <a:pt x="1369" y="8744"/>
                  </a:lnTo>
                  <a:lnTo>
                    <a:pt x="1906" y="9526"/>
                  </a:lnTo>
                  <a:lnTo>
                    <a:pt x="2150" y="9941"/>
                  </a:lnTo>
                  <a:lnTo>
                    <a:pt x="2394" y="10356"/>
                  </a:lnTo>
                  <a:lnTo>
                    <a:pt x="2614" y="10796"/>
                  </a:lnTo>
                  <a:lnTo>
                    <a:pt x="2810" y="11284"/>
                  </a:lnTo>
                  <a:lnTo>
                    <a:pt x="2980" y="11797"/>
                  </a:lnTo>
                  <a:lnTo>
                    <a:pt x="3103" y="12334"/>
                  </a:lnTo>
                  <a:lnTo>
                    <a:pt x="4079" y="12334"/>
                  </a:lnTo>
                  <a:lnTo>
                    <a:pt x="3249" y="8500"/>
                  </a:lnTo>
                  <a:lnTo>
                    <a:pt x="2663" y="5642"/>
                  </a:lnTo>
                  <a:lnTo>
                    <a:pt x="2663" y="5520"/>
                  </a:lnTo>
                  <a:lnTo>
                    <a:pt x="2712" y="5423"/>
                  </a:lnTo>
                  <a:lnTo>
                    <a:pt x="2785" y="5374"/>
                  </a:lnTo>
                  <a:lnTo>
                    <a:pt x="2883" y="5349"/>
                  </a:lnTo>
                  <a:lnTo>
                    <a:pt x="2956" y="5349"/>
                  </a:lnTo>
                  <a:lnTo>
                    <a:pt x="3054" y="5398"/>
                  </a:lnTo>
                  <a:lnTo>
                    <a:pt x="4031" y="6253"/>
                  </a:lnTo>
                  <a:lnTo>
                    <a:pt x="4983" y="5398"/>
                  </a:lnTo>
                  <a:lnTo>
                    <a:pt x="5081" y="5349"/>
                  </a:lnTo>
                  <a:lnTo>
                    <a:pt x="5227" y="5349"/>
                  </a:lnTo>
                  <a:lnTo>
                    <a:pt x="5325" y="5398"/>
                  </a:lnTo>
                  <a:lnTo>
                    <a:pt x="6278" y="6253"/>
                  </a:lnTo>
                  <a:lnTo>
                    <a:pt x="7254" y="5398"/>
                  </a:lnTo>
                  <a:lnTo>
                    <a:pt x="7352" y="5349"/>
                  </a:lnTo>
                  <a:lnTo>
                    <a:pt x="7425" y="5349"/>
                  </a:lnTo>
                  <a:lnTo>
                    <a:pt x="7523" y="5374"/>
                  </a:lnTo>
                  <a:lnTo>
                    <a:pt x="7596" y="5423"/>
                  </a:lnTo>
                  <a:lnTo>
                    <a:pt x="7645" y="5520"/>
                  </a:lnTo>
                  <a:lnTo>
                    <a:pt x="7645" y="5642"/>
                  </a:lnTo>
                  <a:lnTo>
                    <a:pt x="7059" y="8500"/>
                  </a:lnTo>
                  <a:lnTo>
                    <a:pt x="6229" y="12334"/>
                  </a:lnTo>
                  <a:lnTo>
                    <a:pt x="7206" y="12334"/>
                  </a:lnTo>
                  <a:lnTo>
                    <a:pt x="7328" y="11797"/>
                  </a:lnTo>
                  <a:lnTo>
                    <a:pt x="7499" y="11284"/>
                  </a:lnTo>
                  <a:lnTo>
                    <a:pt x="7694" y="10796"/>
                  </a:lnTo>
                  <a:lnTo>
                    <a:pt x="7914" y="10356"/>
                  </a:lnTo>
                  <a:lnTo>
                    <a:pt x="8158" y="9941"/>
                  </a:lnTo>
                  <a:lnTo>
                    <a:pt x="8402" y="9526"/>
                  </a:lnTo>
                  <a:lnTo>
                    <a:pt x="8940" y="8744"/>
                  </a:lnTo>
                  <a:lnTo>
                    <a:pt x="9208" y="8353"/>
                  </a:lnTo>
                  <a:lnTo>
                    <a:pt x="9453" y="7963"/>
                  </a:lnTo>
                  <a:lnTo>
                    <a:pt x="9672" y="7572"/>
                  </a:lnTo>
                  <a:lnTo>
                    <a:pt x="9892" y="7132"/>
                  </a:lnTo>
                  <a:lnTo>
                    <a:pt x="10063" y="6693"/>
                  </a:lnTo>
                  <a:lnTo>
                    <a:pt x="10185" y="6204"/>
                  </a:lnTo>
                  <a:lnTo>
                    <a:pt x="10259" y="5691"/>
                  </a:lnTo>
                  <a:lnTo>
                    <a:pt x="10283" y="5423"/>
                  </a:lnTo>
                  <a:lnTo>
                    <a:pt x="10307" y="5154"/>
                  </a:lnTo>
                  <a:lnTo>
                    <a:pt x="10259" y="4617"/>
                  </a:lnTo>
                  <a:lnTo>
                    <a:pt x="10185" y="4104"/>
                  </a:lnTo>
                  <a:lnTo>
                    <a:pt x="10063" y="3615"/>
                  </a:lnTo>
                  <a:lnTo>
                    <a:pt x="9892" y="3151"/>
                  </a:lnTo>
                  <a:lnTo>
                    <a:pt x="9672" y="2687"/>
                  </a:lnTo>
                  <a:lnTo>
                    <a:pt x="9428" y="2272"/>
                  </a:lnTo>
                  <a:lnTo>
                    <a:pt x="9111" y="1881"/>
                  </a:lnTo>
                  <a:lnTo>
                    <a:pt x="8793" y="1515"/>
                  </a:lnTo>
                  <a:lnTo>
                    <a:pt x="8427" y="1173"/>
                  </a:lnTo>
                  <a:lnTo>
                    <a:pt x="8036" y="880"/>
                  </a:lnTo>
                  <a:lnTo>
                    <a:pt x="7596" y="636"/>
                  </a:lnTo>
                  <a:lnTo>
                    <a:pt x="7157" y="416"/>
                  </a:lnTo>
                  <a:lnTo>
                    <a:pt x="6693" y="245"/>
                  </a:lnTo>
                  <a:lnTo>
                    <a:pt x="6180" y="98"/>
                  </a:lnTo>
                  <a:lnTo>
                    <a:pt x="5691" y="25"/>
                  </a:lnTo>
                  <a:lnTo>
                    <a:pt x="515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0700" y="2327790"/>
            <a:ext cx="7409700" cy="2473388"/>
          </a:xfrm>
          <a:prstGeom prst="rect">
            <a:avLst/>
          </a:prstGeom>
        </p:spPr>
      </p:pic>
      <p:cxnSp>
        <p:nvCxnSpPr>
          <p:cNvPr id="4" name="Conector recto de flecha 3"/>
          <p:cNvCxnSpPr/>
          <p:nvPr/>
        </p:nvCxnSpPr>
        <p:spPr>
          <a:xfrm>
            <a:off x="1205575" y="4356225"/>
            <a:ext cx="248500" cy="1968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ángulo 4"/>
          <p:cNvSpPr/>
          <p:nvPr/>
        </p:nvSpPr>
        <p:spPr>
          <a:xfrm>
            <a:off x="1454075" y="4454625"/>
            <a:ext cx="189790" cy="18929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3590" y="3011102"/>
            <a:ext cx="7510410" cy="1309530"/>
          </a:xfrm>
          <a:prstGeom prst="rect">
            <a:avLst/>
          </a:prstGeom>
        </p:spPr>
      </p:pic>
      <p:sp>
        <p:nvSpPr>
          <p:cNvPr id="200" name="Google Shape;200;gdb21574dd0_0_123"/>
          <p:cNvSpPr txBox="1">
            <a:spLocks noGrp="1"/>
          </p:cNvSpPr>
          <p:nvPr>
            <p:ph type="body" idx="1"/>
          </p:nvPr>
        </p:nvSpPr>
        <p:spPr>
          <a:xfrm>
            <a:off x="1311250" y="1277325"/>
            <a:ext cx="6641700" cy="806700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200"/>
              <a:buNone/>
            </a:pPr>
            <a:r>
              <a:rPr lang="en" dirty="0" smtClean="0"/>
              <a:t>Recordar que el número a la derecha de la letra </a:t>
            </a:r>
            <a:r>
              <a:rPr lang="en" b="1" dirty="0" smtClean="0"/>
              <a:t>E </a:t>
            </a:r>
            <a:r>
              <a:rPr lang="en" dirty="0" smtClean="0"/>
              <a:t>nos determina el </a:t>
            </a:r>
            <a:r>
              <a:rPr lang="en" b="1" dirty="0" smtClean="0"/>
              <a:t>Año de Cursada </a:t>
            </a:r>
            <a:r>
              <a:rPr lang="en" dirty="0" smtClean="0"/>
              <a:t>de la asignatura</a:t>
            </a:r>
            <a:endParaRPr i="1" dirty="0"/>
          </a:p>
        </p:txBody>
      </p:sp>
      <p:sp>
        <p:nvSpPr>
          <p:cNvPr id="201" name="Google Shape;201;gdb21574dd0_0_123"/>
          <p:cNvSpPr txBox="1">
            <a:spLocks noGrp="1"/>
          </p:cNvSpPr>
          <p:nvPr>
            <p:ph type="title"/>
          </p:nvPr>
        </p:nvSpPr>
        <p:spPr>
          <a:xfrm>
            <a:off x="1081325" y="393463"/>
            <a:ext cx="6739500" cy="80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" dirty="0"/>
              <a:t>ELEGIR LA COMISIÓN</a:t>
            </a:r>
            <a:endParaRPr dirty="0"/>
          </a:p>
        </p:txBody>
      </p:sp>
      <p:sp>
        <p:nvSpPr>
          <p:cNvPr id="202" name="Google Shape;202;gdb21574dd0_0_123"/>
          <p:cNvSpPr txBox="1">
            <a:spLocks noGrp="1"/>
          </p:cNvSpPr>
          <p:nvPr>
            <p:ph type="sldNum" idx="12"/>
          </p:nvPr>
        </p:nvSpPr>
        <p:spPr>
          <a:xfrm>
            <a:off x="8750400" y="4356225"/>
            <a:ext cx="393600" cy="393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grpSp>
        <p:nvGrpSpPr>
          <p:cNvPr id="203" name="Google Shape;203;gdb21574dd0_0_123"/>
          <p:cNvGrpSpPr/>
          <p:nvPr/>
        </p:nvGrpSpPr>
        <p:grpSpPr>
          <a:xfrm>
            <a:off x="8247157" y="629033"/>
            <a:ext cx="205851" cy="335576"/>
            <a:chOff x="6730350" y="2315900"/>
            <a:chExt cx="257700" cy="420100"/>
          </a:xfrm>
        </p:grpSpPr>
        <p:sp>
          <p:nvSpPr>
            <p:cNvPr id="204" name="Google Shape;204;gdb21574dd0_0_123"/>
            <p:cNvSpPr/>
            <p:nvPr/>
          </p:nvSpPr>
          <p:spPr>
            <a:xfrm>
              <a:off x="6807900" y="2671250"/>
              <a:ext cx="102600" cy="22625"/>
            </a:xfrm>
            <a:custGeom>
              <a:avLst/>
              <a:gdLst/>
              <a:ahLst/>
              <a:cxnLst/>
              <a:rect l="l" t="t" r="r" b="b"/>
              <a:pathLst>
                <a:path w="4104" h="905" extrusionOk="0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205;gdb21574dd0_0_123"/>
            <p:cNvSpPr/>
            <p:nvPr/>
          </p:nvSpPr>
          <p:spPr>
            <a:xfrm>
              <a:off x="6807900" y="2636450"/>
              <a:ext cx="102600" cy="22625"/>
            </a:xfrm>
            <a:custGeom>
              <a:avLst/>
              <a:gdLst/>
              <a:ahLst/>
              <a:cxnLst/>
              <a:rect l="l" t="t" r="r" b="b"/>
              <a:pathLst>
                <a:path w="4104" h="905" extrusionOk="0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206;gdb21574dd0_0_123"/>
            <p:cNvSpPr/>
            <p:nvPr/>
          </p:nvSpPr>
          <p:spPr>
            <a:xfrm>
              <a:off x="6807900" y="2706075"/>
              <a:ext cx="102600" cy="29925"/>
            </a:xfrm>
            <a:custGeom>
              <a:avLst/>
              <a:gdLst/>
              <a:ahLst/>
              <a:cxnLst/>
              <a:rect l="l" t="t" r="r" b="b"/>
              <a:pathLst>
                <a:path w="4104" h="1197" extrusionOk="0">
                  <a:moveTo>
                    <a:pt x="1" y="0"/>
                  </a:moveTo>
                  <a:lnTo>
                    <a:pt x="1" y="171"/>
                  </a:lnTo>
                  <a:lnTo>
                    <a:pt x="25" y="318"/>
                  </a:lnTo>
                  <a:lnTo>
                    <a:pt x="98" y="464"/>
                  </a:lnTo>
                  <a:lnTo>
                    <a:pt x="196" y="586"/>
                  </a:lnTo>
                  <a:lnTo>
                    <a:pt x="343" y="660"/>
                  </a:lnTo>
                  <a:lnTo>
                    <a:pt x="1881" y="1172"/>
                  </a:lnTo>
                  <a:lnTo>
                    <a:pt x="2052" y="1197"/>
                  </a:lnTo>
                  <a:lnTo>
                    <a:pt x="2223" y="1172"/>
                  </a:lnTo>
                  <a:lnTo>
                    <a:pt x="3762" y="660"/>
                  </a:lnTo>
                  <a:lnTo>
                    <a:pt x="3908" y="586"/>
                  </a:lnTo>
                  <a:lnTo>
                    <a:pt x="4006" y="464"/>
                  </a:lnTo>
                  <a:lnTo>
                    <a:pt x="4079" y="318"/>
                  </a:lnTo>
                  <a:lnTo>
                    <a:pt x="4104" y="171"/>
                  </a:lnTo>
                  <a:lnTo>
                    <a:pt x="410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07;gdb21574dd0_0_123"/>
            <p:cNvSpPr/>
            <p:nvPr/>
          </p:nvSpPr>
          <p:spPr>
            <a:xfrm>
              <a:off x="6811575" y="2463675"/>
              <a:ext cx="95275" cy="160600"/>
            </a:xfrm>
            <a:custGeom>
              <a:avLst/>
              <a:gdLst/>
              <a:ahLst/>
              <a:cxnLst/>
              <a:rect l="l" t="t" r="r" b="b"/>
              <a:pathLst>
                <a:path w="3811" h="6424" extrusionOk="0">
                  <a:moveTo>
                    <a:pt x="1905" y="0"/>
                  </a:moveTo>
                  <a:lnTo>
                    <a:pt x="928" y="831"/>
                  </a:lnTo>
                  <a:lnTo>
                    <a:pt x="855" y="879"/>
                  </a:lnTo>
                  <a:lnTo>
                    <a:pt x="782" y="904"/>
                  </a:lnTo>
                  <a:lnTo>
                    <a:pt x="684" y="879"/>
                  </a:lnTo>
                  <a:lnTo>
                    <a:pt x="611" y="831"/>
                  </a:lnTo>
                  <a:lnTo>
                    <a:pt x="0" y="318"/>
                  </a:lnTo>
                  <a:lnTo>
                    <a:pt x="1319" y="6423"/>
                  </a:lnTo>
                  <a:lnTo>
                    <a:pt x="2491" y="6423"/>
                  </a:lnTo>
                  <a:lnTo>
                    <a:pt x="3810" y="318"/>
                  </a:lnTo>
                  <a:lnTo>
                    <a:pt x="3200" y="831"/>
                  </a:lnTo>
                  <a:lnTo>
                    <a:pt x="3126" y="879"/>
                  </a:lnTo>
                  <a:lnTo>
                    <a:pt x="3029" y="904"/>
                  </a:lnTo>
                  <a:lnTo>
                    <a:pt x="2955" y="879"/>
                  </a:lnTo>
                  <a:lnTo>
                    <a:pt x="2882" y="831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08;gdb21574dd0_0_123"/>
            <p:cNvSpPr/>
            <p:nvPr/>
          </p:nvSpPr>
          <p:spPr>
            <a:xfrm>
              <a:off x="6730350" y="2315900"/>
              <a:ext cx="257700" cy="308375"/>
            </a:xfrm>
            <a:custGeom>
              <a:avLst/>
              <a:gdLst/>
              <a:ahLst/>
              <a:cxnLst/>
              <a:rect l="l" t="t" r="r" b="b"/>
              <a:pathLst>
                <a:path w="10308" h="12335" extrusionOk="0">
                  <a:moveTo>
                    <a:pt x="5154" y="1"/>
                  </a:moveTo>
                  <a:lnTo>
                    <a:pt x="4617" y="25"/>
                  </a:lnTo>
                  <a:lnTo>
                    <a:pt x="4128" y="98"/>
                  </a:lnTo>
                  <a:lnTo>
                    <a:pt x="3615" y="245"/>
                  </a:lnTo>
                  <a:lnTo>
                    <a:pt x="3151" y="416"/>
                  </a:lnTo>
                  <a:lnTo>
                    <a:pt x="2712" y="636"/>
                  </a:lnTo>
                  <a:lnTo>
                    <a:pt x="2272" y="880"/>
                  </a:lnTo>
                  <a:lnTo>
                    <a:pt x="1881" y="1173"/>
                  </a:lnTo>
                  <a:lnTo>
                    <a:pt x="1515" y="1515"/>
                  </a:lnTo>
                  <a:lnTo>
                    <a:pt x="1198" y="1881"/>
                  </a:lnTo>
                  <a:lnTo>
                    <a:pt x="880" y="2272"/>
                  </a:lnTo>
                  <a:lnTo>
                    <a:pt x="636" y="2687"/>
                  </a:lnTo>
                  <a:lnTo>
                    <a:pt x="416" y="3151"/>
                  </a:lnTo>
                  <a:lnTo>
                    <a:pt x="245" y="3615"/>
                  </a:lnTo>
                  <a:lnTo>
                    <a:pt x="123" y="4104"/>
                  </a:lnTo>
                  <a:lnTo>
                    <a:pt x="50" y="4617"/>
                  </a:lnTo>
                  <a:lnTo>
                    <a:pt x="1" y="5154"/>
                  </a:lnTo>
                  <a:lnTo>
                    <a:pt x="25" y="5423"/>
                  </a:lnTo>
                  <a:lnTo>
                    <a:pt x="50" y="5691"/>
                  </a:lnTo>
                  <a:lnTo>
                    <a:pt x="123" y="6204"/>
                  </a:lnTo>
                  <a:lnTo>
                    <a:pt x="245" y="6693"/>
                  </a:lnTo>
                  <a:lnTo>
                    <a:pt x="416" y="7132"/>
                  </a:lnTo>
                  <a:lnTo>
                    <a:pt x="636" y="7572"/>
                  </a:lnTo>
                  <a:lnTo>
                    <a:pt x="856" y="7963"/>
                  </a:lnTo>
                  <a:lnTo>
                    <a:pt x="1100" y="8353"/>
                  </a:lnTo>
                  <a:lnTo>
                    <a:pt x="1369" y="8744"/>
                  </a:lnTo>
                  <a:lnTo>
                    <a:pt x="1906" y="9526"/>
                  </a:lnTo>
                  <a:lnTo>
                    <a:pt x="2150" y="9941"/>
                  </a:lnTo>
                  <a:lnTo>
                    <a:pt x="2394" y="10356"/>
                  </a:lnTo>
                  <a:lnTo>
                    <a:pt x="2614" y="10796"/>
                  </a:lnTo>
                  <a:lnTo>
                    <a:pt x="2810" y="11284"/>
                  </a:lnTo>
                  <a:lnTo>
                    <a:pt x="2980" y="11797"/>
                  </a:lnTo>
                  <a:lnTo>
                    <a:pt x="3103" y="12334"/>
                  </a:lnTo>
                  <a:lnTo>
                    <a:pt x="4079" y="12334"/>
                  </a:lnTo>
                  <a:lnTo>
                    <a:pt x="3249" y="8500"/>
                  </a:lnTo>
                  <a:lnTo>
                    <a:pt x="2663" y="5642"/>
                  </a:lnTo>
                  <a:lnTo>
                    <a:pt x="2663" y="5520"/>
                  </a:lnTo>
                  <a:lnTo>
                    <a:pt x="2712" y="5423"/>
                  </a:lnTo>
                  <a:lnTo>
                    <a:pt x="2785" y="5374"/>
                  </a:lnTo>
                  <a:lnTo>
                    <a:pt x="2883" y="5349"/>
                  </a:lnTo>
                  <a:lnTo>
                    <a:pt x="2956" y="5349"/>
                  </a:lnTo>
                  <a:lnTo>
                    <a:pt x="3054" y="5398"/>
                  </a:lnTo>
                  <a:lnTo>
                    <a:pt x="4031" y="6253"/>
                  </a:lnTo>
                  <a:lnTo>
                    <a:pt x="4983" y="5398"/>
                  </a:lnTo>
                  <a:lnTo>
                    <a:pt x="5081" y="5349"/>
                  </a:lnTo>
                  <a:lnTo>
                    <a:pt x="5227" y="5349"/>
                  </a:lnTo>
                  <a:lnTo>
                    <a:pt x="5325" y="5398"/>
                  </a:lnTo>
                  <a:lnTo>
                    <a:pt x="6278" y="6253"/>
                  </a:lnTo>
                  <a:lnTo>
                    <a:pt x="7254" y="5398"/>
                  </a:lnTo>
                  <a:lnTo>
                    <a:pt x="7352" y="5349"/>
                  </a:lnTo>
                  <a:lnTo>
                    <a:pt x="7425" y="5349"/>
                  </a:lnTo>
                  <a:lnTo>
                    <a:pt x="7523" y="5374"/>
                  </a:lnTo>
                  <a:lnTo>
                    <a:pt x="7596" y="5423"/>
                  </a:lnTo>
                  <a:lnTo>
                    <a:pt x="7645" y="5520"/>
                  </a:lnTo>
                  <a:lnTo>
                    <a:pt x="7645" y="5642"/>
                  </a:lnTo>
                  <a:lnTo>
                    <a:pt x="7059" y="8500"/>
                  </a:lnTo>
                  <a:lnTo>
                    <a:pt x="6229" y="12334"/>
                  </a:lnTo>
                  <a:lnTo>
                    <a:pt x="7206" y="12334"/>
                  </a:lnTo>
                  <a:lnTo>
                    <a:pt x="7328" y="11797"/>
                  </a:lnTo>
                  <a:lnTo>
                    <a:pt x="7499" y="11284"/>
                  </a:lnTo>
                  <a:lnTo>
                    <a:pt x="7694" y="10796"/>
                  </a:lnTo>
                  <a:lnTo>
                    <a:pt x="7914" y="10356"/>
                  </a:lnTo>
                  <a:lnTo>
                    <a:pt x="8158" y="9941"/>
                  </a:lnTo>
                  <a:lnTo>
                    <a:pt x="8402" y="9526"/>
                  </a:lnTo>
                  <a:lnTo>
                    <a:pt x="8940" y="8744"/>
                  </a:lnTo>
                  <a:lnTo>
                    <a:pt x="9208" y="8353"/>
                  </a:lnTo>
                  <a:lnTo>
                    <a:pt x="9453" y="7963"/>
                  </a:lnTo>
                  <a:lnTo>
                    <a:pt x="9672" y="7572"/>
                  </a:lnTo>
                  <a:lnTo>
                    <a:pt x="9892" y="7132"/>
                  </a:lnTo>
                  <a:lnTo>
                    <a:pt x="10063" y="6693"/>
                  </a:lnTo>
                  <a:lnTo>
                    <a:pt x="10185" y="6204"/>
                  </a:lnTo>
                  <a:lnTo>
                    <a:pt x="10259" y="5691"/>
                  </a:lnTo>
                  <a:lnTo>
                    <a:pt x="10283" y="5423"/>
                  </a:lnTo>
                  <a:lnTo>
                    <a:pt x="10307" y="5154"/>
                  </a:lnTo>
                  <a:lnTo>
                    <a:pt x="10259" y="4617"/>
                  </a:lnTo>
                  <a:lnTo>
                    <a:pt x="10185" y="4104"/>
                  </a:lnTo>
                  <a:lnTo>
                    <a:pt x="10063" y="3615"/>
                  </a:lnTo>
                  <a:lnTo>
                    <a:pt x="9892" y="3151"/>
                  </a:lnTo>
                  <a:lnTo>
                    <a:pt x="9672" y="2687"/>
                  </a:lnTo>
                  <a:lnTo>
                    <a:pt x="9428" y="2272"/>
                  </a:lnTo>
                  <a:lnTo>
                    <a:pt x="9111" y="1881"/>
                  </a:lnTo>
                  <a:lnTo>
                    <a:pt x="8793" y="1515"/>
                  </a:lnTo>
                  <a:lnTo>
                    <a:pt x="8427" y="1173"/>
                  </a:lnTo>
                  <a:lnTo>
                    <a:pt x="8036" y="880"/>
                  </a:lnTo>
                  <a:lnTo>
                    <a:pt x="7596" y="636"/>
                  </a:lnTo>
                  <a:lnTo>
                    <a:pt x="7157" y="416"/>
                  </a:lnTo>
                  <a:lnTo>
                    <a:pt x="6693" y="245"/>
                  </a:lnTo>
                  <a:lnTo>
                    <a:pt x="6180" y="98"/>
                  </a:lnTo>
                  <a:lnTo>
                    <a:pt x="5691" y="25"/>
                  </a:lnTo>
                  <a:lnTo>
                    <a:pt x="515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3" name="Conector recto de flecha 2"/>
          <p:cNvCxnSpPr/>
          <p:nvPr/>
        </p:nvCxnSpPr>
        <p:spPr>
          <a:xfrm>
            <a:off x="5388795" y="2732498"/>
            <a:ext cx="416104" cy="85318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" name="Elipse 9"/>
          <p:cNvSpPr/>
          <p:nvPr/>
        </p:nvSpPr>
        <p:spPr>
          <a:xfrm>
            <a:off x="4451075" y="2362628"/>
            <a:ext cx="1530850" cy="36987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419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Año de cursada</a:t>
            </a:r>
            <a:endParaRPr lang="es-E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db21574dd0_0_109"/>
          <p:cNvSpPr txBox="1">
            <a:spLocks noGrp="1"/>
          </p:cNvSpPr>
          <p:nvPr>
            <p:ph type="body" idx="1"/>
          </p:nvPr>
        </p:nvSpPr>
        <p:spPr>
          <a:xfrm>
            <a:off x="1329825" y="1318206"/>
            <a:ext cx="7399200" cy="432205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" b="1" dirty="0" smtClean="0"/>
              <a:t>Nos dirigimos a la solapa Evaluaciones</a:t>
            </a:r>
            <a:endParaRPr dirty="0"/>
          </a:p>
        </p:txBody>
      </p:sp>
      <p:sp>
        <p:nvSpPr>
          <p:cNvPr id="186" name="Google Shape;186;gdb21574dd0_0_109"/>
          <p:cNvSpPr txBox="1">
            <a:spLocks noGrp="1"/>
          </p:cNvSpPr>
          <p:nvPr>
            <p:ph type="title"/>
          </p:nvPr>
        </p:nvSpPr>
        <p:spPr>
          <a:xfrm>
            <a:off x="1081325" y="393463"/>
            <a:ext cx="6739500" cy="80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 dirty="0" smtClean="0"/>
              <a:t>EVALUACIONES</a:t>
            </a:r>
            <a:endParaRPr dirty="0"/>
          </a:p>
        </p:txBody>
      </p:sp>
      <p:sp>
        <p:nvSpPr>
          <p:cNvPr id="187" name="Google Shape;187;gdb21574dd0_0_109"/>
          <p:cNvSpPr txBox="1">
            <a:spLocks noGrp="1"/>
          </p:cNvSpPr>
          <p:nvPr>
            <p:ph type="sldNum" idx="12"/>
          </p:nvPr>
        </p:nvSpPr>
        <p:spPr>
          <a:xfrm>
            <a:off x="8750400" y="4356225"/>
            <a:ext cx="393600" cy="393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grpSp>
        <p:nvGrpSpPr>
          <p:cNvPr id="188" name="Google Shape;188;gdb21574dd0_0_109"/>
          <p:cNvGrpSpPr/>
          <p:nvPr/>
        </p:nvGrpSpPr>
        <p:grpSpPr>
          <a:xfrm>
            <a:off x="8247157" y="629033"/>
            <a:ext cx="205851" cy="335576"/>
            <a:chOff x="6730350" y="2315900"/>
            <a:chExt cx="257700" cy="420100"/>
          </a:xfrm>
        </p:grpSpPr>
        <p:sp>
          <p:nvSpPr>
            <p:cNvPr id="189" name="Google Shape;189;gdb21574dd0_0_109"/>
            <p:cNvSpPr/>
            <p:nvPr/>
          </p:nvSpPr>
          <p:spPr>
            <a:xfrm>
              <a:off x="6807900" y="2671250"/>
              <a:ext cx="102600" cy="22625"/>
            </a:xfrm>
            <a:custGeom>
              <a:avLst/>
              <a:gdLst/>
              <a:ahLst/>
              <a:cxnLst/>
              <a:rect l="l" t="t" r="r" b="b"/>
              <a:pathLst>
                <a:path w="4104" h="905" extrusionOk="0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190;gdb21574dd0_0_109"/>
            <p:cNvSpPr/>
            <p:nvPr/>
          </p:nvSpPr>
          <p:spPr>
            <a:xfrm>
              <a:off x="6807900" y="2636450"/>
              <a:ext cx="102600" cy="22625"/>
            </a:xfrm>
            <a:custGeom>
              <a:avLst/>
              <a:gdLst/>
              <a:ahLst/>
              <a:cxnLst/>
              <a:rect l="l" t="t" r="r" b="b"/>
              <a:pathLst>
                <a:path w="4104" h="905" extrusionOk="0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191;gdb21574dd0_0_109"/>
            <p:cNvSpPr/>
            <p:nvPr/>
          </p:nvSpPr>
          <p:spPr>
            <a:xfrm>
              <a:off x="6807900" y="2706075"/>
              <a:ext cx="102600" cy="29925"/>
            </a:xfrm>
            <a:custGeom>
              <a:avLst/>
              <a:gdLst/>
              <a:ahLst/>
              <a:cxnLst/>
              <a:rect l="l" t="t" r="r" b="b"/>
              <a:pathLst>
                <a:path w="4104" h="1197" extrusionOk="0">
                  <a:moveTo>
                    <a:pt x="1" y="0"/>
                  </a:moveTo>
                  <a:lnTo>
                    <a:pt x="1" y="171"/>
                  </a:lnTo>
                  <a:lnTo>
                    <a:pt x="25" y="318"/>
                  </a:lnTo>
                  <a:lnTo>
                    <a:pt x="98" y="464"/>
                  </a:lnTo>
                  <a:lnTo>
                    <a:pt x="196" y="586"/>
                  </a:lnTo>
                  <a:lnTo>
                    <a:pt x="343" y="660"/>
                  </a:lnTo>
                  <a:lnTo>
                    <a:pt x="1881" y="1172"/>
                  </a:lnTo>
                  <a:lnTo>
                    <a:pt x="2052" y="1197"/>
                  </a:lnTo>
                  <a:lnTo>
                    <a:pt x="2223" y="1172"/>
                  </a:lnTo>
                  <a:lnTo>
                    <a:pt x="3762" y="660"/>
                  </a:lnTo>
                  <a:lnTo>
                    <a:pt x="3908" y="586"/>
                  </a:lnTo>
                  <a:lnTo>
                    <a:pt x="4006" y="464"/>
                  </a:lnTo>
                  <a:lnTo>
                    <a:pt x="4079" y="318"/>
                  </a:lnTo>
                  <a:lnTo>
                    <a:pt x="4104" y="171"/>
                  </a:lnTo>
                  <a:lnTo>
                    <a:pt x="410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Google Shape;192;gdb21574dd0_0_109"/>
            <p:cNvSpPr/>
            <p:nvPr/>
          </p:nvSpPr>
          <p:spPr>
            <a:xfrm>
              <a:off x="6811575" y="2463675"/>
              <a:ext cx="95275" cy="160600"/>
            </a:xfrm>
            <a:custGeom>
              <a:avLst/>
              <a:gdLst/>
              <a:ahLst/>
              <a:cxnLst/>
              <a:rect l="l" t="t" r="r" b="b"/>
              <a:pathLst>
                <a:path w="3811" h="6424" extrusionOk="0">
                  <a:moveTo>
                    <a:pt x="1905" y="0"/>
                  </a:moveTo>
                  <a:lnTo>
                    <a:pt x="928" y="831"/>
                  </a:lnTo>
                  <a:lnTo>
                    <a:pt x="855" y="879"/>
                  </a:lnTo>
                  <a:lnTo>
                    <a:pt x="782" y="904"/>
                  </a:lnTo>
                  <a:lnTo>
                    <a:pt x="684" y="879"/>
                  </a:lnTo>
                  <a:lnTo>
                    <a:pt x="611" y="831"/>
                  </a:lnTo>
                  <a:lnTo>
                    <a:pt x="0" y="318"/>
                  </a:lnTo>
                  <a:lnTo>
                    <a:pt x="1319" y="6423"/>
                  </a:lnTo>
                  <a:lnTo>
                    <a:pt x="2491" y="6423"/>
                  </a:lnTo>
                  <a:lnTo>
                    <a:pt x="3810" y="318"/>
                  </a:lnTo>
                  <a:lnTo>
                    <a:pt x="3200" y="831"/>
                  </a:lnTo>
                  <a:lnTo>
                    <a:pt x="3126" y="879"/>
                  </a:lnTo>
                  <a:lnTo>
                    <a:pt x="3029" y="904"/>
                  </a:lnTo>
                  <a:lnTo>
                    <a:pt x="2955" y="879"/>
                  </a:lnTo>
                  <a:lnTo>
                    <a:pt x="2882" y="831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Google Shape;193;gdb21574dd0_0_109"/>
            <p:cNvSpPr/>
            <p:nvPr/>
          </p:nvSpPr>
          <p:spPr>
            <a:xfrm>
              <a:off x="6730350" y="2315900"/>
              <a:ext cx="257700" cy="308375"/>
            </a:xfrm>
            <a:custGeom>
              <a:avLst/>
              <a:gdLst/>
              <a:ahLst/>
              <a:cxnLst/>
              <a:rect l="l" t="t" r="r" b="b"/>
              <a:pathLst>
                <a:path w="10308" h="12335" extrusionOk="0">
                  <a:moveTo>
                    <a:pt x="5154" y="1"/>
                  </a:moveTo>
                  <a:lnTo>
                    <a:pt x="4617" y="25"/>
                  </a:lnTo>
                  <a:lnTo>
                    <a:pt x="4128" y="98"/>
                  </a:lnTo>
                  <a:lnTo>
                    <a:pt x="3615" y="245"/>
                  </a:lnTo>
                  <a:lnTo>
                    <a:pt x="3151" y="416"/>
                  </a:lnTo>
                  <a:lnTo>
                    <a:pt x="2712" y="636"/>
                  </a:lnTo>
                  <a:lnTo>
                    <a:pt x="2272" y="880"/>
                  </a:lnTo>
                  <a:lnTo>
                    <a:pt x="1881" y="1173"/>
                  </a:lnTo>
                  <a:lnTo>
                    <a:pt x="1515" y="1515"/>
                  </a:lnTo>
                  <a:lnTo>
                    <a:pt x="1198" y="1881"/>
                  </a:lnTo>
                  <a:lnTo>
                    <a:pt x="880" y="2272"/>
                  </a:lnTo>
                  <a:lnTo>
                    <a:pt x="636" y="2687"/>
                  </a:lnTo>
                  <a:lnTo>
                    <a:pt x="416" y="3151"/>
                  </a:lnTo>
                  <a:lnTo>
                    <a:pt x="245" y="3615"/>
                  </a:lnTo>
                  <a:lnTo>
                    <a:pt x="123" y="4104"/>
                  </a:lnTo>
                  <a:lnTo>
                    <a:pt x="50" y="4617"/>
                  </a:lnTo>
                  <a:lnTo>
                    <a:pt x="1" y="5154"/>
                  </a:lnTo>
                  <a:lnTo>
                    <a:pt x="25" y="5423"/>
                  </a:lnTo>
                  <a:lnTo>
                    <a:pt x="50" y="5691"/>
                  </a:lnTo>
                  <a:lnTo>
                    <a:pt x="123" y="6204"/>
                  </a:lnTo>
                  <a:lnTo>
                    <a:pt x="245" y="6693"/>
                  </a:lnTo>
                  <a:lnTo>
                    <a:pt x="416" y="7132"/>
                  </a:lnTo>
                  <a:lnTo>
                    <a:pt x="636" y="7572"/>
                  </a:lnTo>
                  <a:lnTo>
                    <a:pt x="856" y="7963"/>
                  </a:lnTo>
                  <a:lnTo>
                    <a:pt x="1100" y="8353"/>
                  </a:lnTo>
                  <a:lnTo>
                    <a:pt x="1369" y="8744"/>
                  </a:lnTo>
                  <a:lnTo>
                    <a:pt x="1906" y="9526"/>
                  </a:lnTo>
                  <a:lnTo>
                    <a:pt x="2150" y="9941"/>
                  </a:lnTo>
                  <a:lnTo>
                    <a:pt x="2394" y="10356"/>
                  </a:lnTo>
                  <a:lnTo>
                    <a:pt x="2614" y="10796"/>
                  </a:lnTo>
                  <a:lnTo>
                    <a:pt x="2810" y="11284"/>
                  </a:lnTo>
                  <a:lnTo>
                    <a:pt x="2980" y="11797"/>
                  </a:lnTo>
                  <a:lnTo>
                    <a:pt x="3103" y="12334"/>
                  </a:lnTo>
                  <a:lnTo>
                    <a:pt x="4079" y="12334"/>
                  </a:lnTo>
                  <a:lnTo>
                    <a:pt x="3249" y="8500"/>
                  </a:lnTo>
                  <a:lnTo>
                    <a:pt x="2663" y="5642"/>
                  </a:lnTo>
                  <a:lnTo>
                    <a:pt x="2663" y="5520"/>
                  </a:lnTo>
                  <a:lnTo>
                    <a:pt x="2712" y="5423"/>
                  </a:lnTo>
                  <a:lnTo>
                    <a:pt x="2785" y="5374"/>
                  </a:lnTo>
                  <a:lnTo>
                    <a:pt x="2883" y="5349"/>
                  </a:lnTo>
                  <a:lnTo>
                    <a:pt x="2956" y="5349"/>
                  </a:lnTo>
                  <a:lnTo>
                    <a:pt x="3054" y="5398"/>
                  </a:lnTo>
                  <a:lnTo>
                    <a:pt x="4031" y="6253"/>
                  </a:lnTo>
                  <a:lnTo>
                    <a:pt x="4983" y="5398"/>
                  </a:lnTo>
                  <a:lnTo>
                    <a:pt x="5081" y="5349"/>
                  </a:lnTo>
                  <a:lnTo>
                    <a:pt x="5227" y="5349"/>
                  </a:lnTo>
                  <a:lnTo>
                    <a:pt x="5325" y="5398"/>
                  </a:lnTo>
                  <a:lnTo>
                    <a:pt x="6278" y="6253"/>
                  </a:lnTo>
                  <a:lnTo>
                    <a:pt x="7254" y="5398"/>
                  </a:lnTo>
                  <a:lnTo>
                    <a:pt x="7352" y="5349"/>
                  </a:lnTo>
                  <a:lnTo>
                    <a:pt x="7425" y="5349"/>
                  </a:lnTo>
                  <a:lnTo>
                    <a:pt x="7523" y="5374"/>
                  </a:lnTo>
                  <a:lnTo>
                    <a:pt x="7596" y="5423"/>
                  </a:lnTo>
                  <a:lnTo>
                    <a:pt x="7645" y="5520"/>
                  </a:lnTo>
                  <a:lnTo>
                    <a:pt x="7645" y="5642"/>
                  </a:lnTo>
                  <a:lnTo>
                    <a:pt x="7059" y="8500"/>
                  </a:lnTo>
                  <a:lnTo>
                    <a:pt x="6229" y="12334"/>
                  </a:lnTo>
                  <a:lnTo>
                    <a:pt x="7206" y="12334"/>
                  </a:lnTo>
                  <a:lnTo>
                    <a:pt x="7328" y="11797"/>
                  </a:lnTo>
                  <a:lnTo>
                    <a:pt x="7499" y="11284"/>
                  </a:lnTo>
                  <a:lnTo>
                    <a:pt x="7694" y="10796"/>
                  </a:lnTo>
                  <a:lnTo>
                    <a:pt x="7914" y="10356"/>
                  </a:lnTo>
                  <a:lnTo>
                    <a:pt x="8158" y="9941"/>
                  </a:lnTo>
                  <a:lnTo>
                    <a:pt x="8402" y="9526"/>
                  </a:lnTo>
                  <a:lnTo>
                    <a:pt x="8940" y="8744"/>
                  </a:lnTo>
                  <a:lnTo>
                    <a:pt x="9208" y="8353"/>
                  </a:lnTo>
                  <a:lnTo>
                    <a:pt x="9453" y="7963"/>
                  </a:lnTo>
                  <a:lnTo>
                    <a:pt x="9672" y="7572"/>
                  </a:lnTo>
                  <a:lnTo>
                    <a:pt x="9892" y="7132"/>
                  </a:lnTo>
                  <a:lnTo>
                    <a:pt x="10063" y="6693"/>
                  </a:lnTo>
                  <a:lnTo>
                    <a:pt x="10185" y="6204"/>
                  </a:lnTo>
                  <a:lnTo>
                    <a:pt x="10259" y="5691"/>
                  </a:lnTo>
                  <a:lnTo>
                    <a:pt x="10283" y="5423"/>
                  </a:lnTo>
                  <a:lnTo>
                    <a:pt x="10307" y="5154"/>
                  </a:lnTo>
                  <a:lnTo>
                    <a:pt x="10259" y="4617"/>
                  </a:lnTo>
                  <a:lnTo>
                    <a:pt x="10185" y="4104"/>
                  </a:lnTo>
                  <a:lnTo>
                    <a:pt x="10063" y="3615"/>
                  </a:lnTo>
                  <a:lnTo>
                    <a:pt x="9892" y="3151"/>
                  </a:lnTo>
                  <a:lnTo>
                    <a:pt x="9672" y="2687"/>
                  </a:lnTo>
                  <a:lnTo>
                    <a:pt x="9428" y="2272"/>
                  </a:lnTo>
                  <a:lnTo>
                    <a:pt x="9111" y="1881"/>
                  </a:lnTo>
                  <a:lnTo>
                    <a:pt x="8793" y="1515"/>
                  </a:lnTo>
                  <a:lnTo>
                    <a:pt x="8427" y="1173"/>
                  </a:lnTo>
                  <a:lnTo>
                    <a:pt x="8036" y="880"/>
                  </a:lnTo>
                  <a:lnTo>
                    <a:pt x="7596" y="636"/>
                  </a:lnTo>
                  <a:lnTo>
                    <a:pt x="7157" y="416"/>
                  </a:lnTo>
                  <a:lnTo>
                    <a:pt x="6693" y="245"/>
                  </a:lnTo>
                  <a:lnTo>
                    <a:pt x="6180" y="98"/>
                  </a:lnTo>
                  <a:lnTo>
                    <a:pt x="5691" y="25"/>
                  </a:lnTo>
                  <a:lnTo>
                    <a:pt x="515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5740" y="2104008"/>
            <a:ext cx="7399200" cy="2570734"/>
          </a:xfrm>
          <a:prstGeom prst="rect">
            <a:avLst/>
          </a:prstGeom>
        </p:spPr>
      </p:pic>
      <p:cxnSp>
        <p:nvCxnSpPr>
          <p:cNvPr id="4" name="Conector recto de flecha 3"/>
          <p:cNvCxnSpPr/>
          <p:nvPr/>
        </p:nvCxnSpPr>
        <p:spPr>
          <a:xfrm>
            <a:off x="7510409" y="1750411"/>
            <a:ext cx="20548" cy="90032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db21574dd0_0_109"/>
          <p:cNvSpPr txBox="1">
            <a:spLocks noGrp="1"/>
          </p:cNvSpPr>
          <p:nvPr>
            <p:ph type="body" idx="1"/>
          </p:nvPr>
        </p:nvSpPr>
        <p:spPr>
          <a:xfrm>
            <a:off x="1329825" y="1318206"/>
            <a:ext cx="7399200" cy="432205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" b="1" dirty="0" smtClean="0"/>
              <a:t>Nos dirigimos a la opción Cargar</a:t>
            </a:r>
            <a:endParaRPr dirty="0"/>
          </a:p>
        </p:txBody>
      </p:sp>
      <p:sp>
        <p:nvSpPr>
          <p:cNvPr id="186" name="Google Shape;186;gdb21574dd0_0_109"/>
          <p:cNvSpPr txBox="1">
            <a:spLocks noGrp="1"/>
          </p:cNvSpPr>
          <p:nvPr>
            <p:ph type="title"/>
          </p:nvPr>
        </p:nvSpPr>
        <p:spPr>
          <a:xfrm>
            <a:off x="1081325" y="393463"/>
            <a:ext cx="6739500" cy="80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 dirty="0" smtClean="0"/>
              <a:t>CARGA DE NOTAS</a:t>
            </a:r>
            <a:endParaRPr dirty="0"/>
          </a:p>
        </p:txBody>
      </p:sp>
      <p:sp>
        <p:nvSpPr>
          <p:cNvPr id="187" name="Google Shape;187;gdb21574dd0_0_109"/>
          <p:cNvSpPr txBox="1">
            <a:spLocks noGrp="1"/>
          </p:cNvSpPr>
          <p:nvPr>
            <p:ph type="sldNum" idx="12"/>
          </p:nvPr>
        </p:nvSpPr>
        <p:spPr>
          <a:xfrm>
            <a:off x="8750400" y="4356225"/>
            <a:ext cx="393600" cy="393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grpSp>
        <p:nvGrpSpPr>
          <p:cNvPr id="188" name="Google Shape;188;gdb21574dd0_0_109"/>
          <p:cNvGrpSpPr/>
          <p:nvPr/>
        </p:nvGrpSpPr>
        <p:grpSpPr>
          <a:xfrm>
            <a:off x="8247157" y="629033"/>
            <a:ext cx="205851" cy="335576"/>
            <a:chOff x="6730350" y="2315900"/>
            <a:chExt cx="257700" cy="420100"/>
          </a:xfrm>
        </p:grpSpPr>
        <p:sp>
          <p:nvSpPr>
            <p:cNvPr id="189" name="Google Shape;189;gdb21574dd0_0_109"/>
            <p:cNvSpPr/>
            <p:nvPr/>
          </p:nvSpPr>
          <p:spPr>
            <a:xfrm>
              <a:off x="6807900" y="2671250"/>
              <a:ext cx="102600" cy="22625"/>
            </a:xfrm>
            <a:custGeom>
              <a:avLst/>
              <a:gdLst/>
              <a:ahLst/>
              <a:cxnLst/>
              <a:rect l="l" t="t" r="r" b="b"/>
              <a:pathLst>
                <a:path w="4104" h="905" extrusionOk="0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190;gdb21574dd0_0_109"/>
            <p:cNvSpPr/>
            <p:nvPr/>
          </p:nvSpPr>
          <p:spPr>
            <a:xfrm>
              <a:off x="6807900" y="2636450"/>
              <a:ext cx="102600" cy="22625"/>
            </a:xfrm>
            <a:custGeom>
              <a:avLst/>
              <a:gdLst/>
              <a:ahLst/>
              <a:cxnLst/>
              <a:rect l="l" t="t" r="r" b="b"/>
              <a:pathLst>
                <a:path w="4104" h="905" extrusionOk="0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191;gdb21574dd0_0_109"/>
            <p:cNvSpPr/>
            <p:nvPr/>
          </p:nvSpPr>
          <p:spPr>
            <a:xfrm>
              <a:off x="6807900" y="2706075"/>
              <a:ext cx="102600" cy="29925"/>
            </a:xfrm>
            <a:custGeom>
              <a:avLst/>
              <a:gdLst/>
              <a:ahLst/>
              <a:cxnLst/>
              <a:rect l="l" t="t" r="r" b="b"/>
              <a:pathLst>
                <a:path w="4104" h="1197" extrusionOk="0">
                  <a:moveTo>
                    <a:pt x="1" y="0"/>
                  </a:moveTo>
                  <a:lnTo>
                    <a:pt x="1" y="171"/>
                  </a:lnTo>
                  <a:lnTo>
                    <a:pt x="25" y="318"/>
                  </a:lnTo>
                  <a:lnTo>
                    <a:pt x="98" y="464"/>
                  </a:lnTo>
                  <a:lnTo>
                    <a:pt x="196" y="586"/>
                  </a:lnTo>
                  <a:lnTo>
                    <a:pt x="343" y="660"/>
                  </a:lnTo>
                  <a:lnTo>
                    <a:pt x="1881" y="1172"/>
                  </a:lnTo>
                  <a:lnTo>
                    <a:pt x="2052" y="1197"/>
                  </a:lnTo>
                  <a:lnTo>
                    <a:pt x="2223" y="1172"/>
                  </a:lnTo>
                  <a:lnTo>
                    <a:pt x="3762" y="660"/>
                  </a:lnTo>
                  <a:lnTo>
                    <a:pt x="3908" y="586"/>
                  </a:lnTo>
                  <a:lnTo>
                    <a:pt x="4006" y="464"/>
                  </a:lnTo>
                  <a:lnTo>
                    <a:pt x="4079" y="318"/>
                  </a:lnTo>
                  <a:lnTo>
                    <a:pt x="4104" y="171"/>
                  </a:lnTo>
                  <a:lnTo>
                    <a:pt x="410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Google Shape;192;gdb21574dd0_0_109"/>
            <p:cNvSpPr/>
            <p:nvPr/>
          </p:nvSpPr>
          <p:spPr>
            <a:xfrm>
              <a:off x="6811575" y="2463675"/>
              <a:ext cx="95275" cy="160600"/>
            </a:xfrm>
            <a:custGeom>
              <a:avLst/>
              <a:gdLst/>
              <a:ahLst/>
              <a:cxnLst/>
              <a:rect l="l" t="t" r="r" b="b"/>
              <a:pathLst>
                <a:path w="3811" h="6424" extrusionOk="0">
                  <a:moveTo>
                    <a:pt x="1905" y="0"/>
                  </a:moveTo>
                  <a:lnTo>
                    <a:pt x="928" y="831"/>
                  </a:lnTo>
                  <a:lnTo>
                    <a:pt x="855" y="879"/>
                  </a:lnTo>
                  <a:lnTo>
                    <a:pt x="782" y="904"/>
                  </a:lnTo>
                  <a:lnTo>
                    <a:pt x="684" y="879"/>
                  </a:lnTo>
                  <a:lnTo>
                    <a:pt x="611" y="831"/>
                  </a:lnTo>
                  <a:lnTo>
                    <a:pt x="0" y="318"/>
                  </a:lnTo>
                  <a:lnTo>
                    <a:pt x="1319" y="6423"/>
                  </a:lnTo>
                  <a:lnTo>
                    <a:pt x="2491" y="6423"/>
                  </a:lnTo>
                  <a:lnTo>
                    <a:pt x="3810" y="318"/>
                  </a:lnTo>
                  <a:lnTo>
                    <a:pt x="3200" y="831"/>
                  </a:lnTo>
                  <a:lnTo>
                    <a:pt x="3126" y="879"/>
                  </a:lnTo>
                  <a:lnTo>
                    <a:pt x="3029" y="904"/>
                  </a:lnTo>
                  <a:lnTo>
                    <a:pt x="2955" y="879"/>
                  </a:lnTo>
                  <a:lnTo>
                    <a:pt x="2882" y="831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Google Shape;193;gdb21574dd0_0_109"/>
            <p:cNvSpPr/>
            <p:nvPr/>
          </p:nvSpPr>
          <p:spPr>
            <a:xfrm>
              <a:off x="6730350" y="2315900"/>
              <a:ext cx="257700" cy="308375"/>
            </a:xfrm>
            <a:custGeom>
              <a:avLst/>
              <a:gdLst/>
              <a:ahLst/>
              <a:cxnLst/>
              <a:rect l="l" t="t" r="r" b="b"/>
              <a:pathLst>
                <a:path w="10308" h="12335" extrusionOk="0">
                  <a:moveTo>
                    <a:pt x="5154" y="1"/>
                  </a:moveTo>
                  <a:lnTo>
                    <a:pt x="4617" y="25"/>
                  </a:lnTo>
                  <a:lnTo>
                    <a:pt x="4128" y="98"/>
                  </a:lnTo>
                  <a:lnTo>
                    <a:pt x="3615" y="245"/>
                  </a:lnTo>
                  <a:lnTo>
                    <a:pt x="3151" y="416"/>
                  </a:lnTo>
                  <a:lnTo>
                    <a:pt x="2712" y="636"/>
                  </a:lnTo>
                  <a:lnTo>
                    <a:pt x="2272" y="880"/>
                  </a:lnTo>
                  <a:lnTo>
                    <a:pt x="1881" y="1173"/>
                  </a:lnTo>
                  <a:lnTo>
                    <a:pt x="1515" y="1515"/>
                  </a:lnTo>
                  <a:lnTo>
                    <a:pt x="1198" y="1881"/>
                  </a:lnTo>
                  <a:lnTo>
                    <a:pt x="880" y="2272"/>
                  </a:lnTo>
                  <a:lnTo>
                    <a:pt x="636" y="2687"/>
                  </a:lnTo>
                  <a:lnTo>
                    <a:pt x="416" y="3151"/>
                  </a:lnTo>
                  <a:lnTo>
                    <a:pt x="245" y="3615"/>
                  </a:lnTo>
                  <a:lnTo>
                    <a:pt x="123" y="4104"/>
                  </a:lnTo>
                  <a:lnTo>
                    <a:pt x="50" y="4617"/>
                  </a:lnTo>
                  <a:lnTo>
                    <a:pt x="1" y="5154"/>
                  </a:lnTo>
                  <a:lnTo>
                    <a:pt x="25" y="5423"/>
                  </a:lnTo>
                  <a:lnTo>
                    <a:pt x="50" y="5691"/>
                  </a:lnTo>
                  <a:lnTo>
                    <a:pt x="123" y="6204"/>
                  </a:lnTo>
                  <a:lnTo>
                    <a:pt x="245" y="6693"/>
                  </a:lnTo>
                  <a:lnTo>
                    <a:pt x="416" y="7132"/>
                  </a:lnTo>
                  <a:lnTo>
                    <a:pt x="636" y="7572"/>
                  </a:lnTo>
                  <a:lnTo>
                    <a:pt x="856" y="7963"/>
                  </a:lnTo>
                  <a:lnTo>
                    <a:pt x="1100" y="8353"/>
                  </a:lnTo>
                  <a:lnTo>
                    <a:pt x="1369" y="8744"/>
                  </a:lnTo>
                  <a:lnTo>
                    <a:pt x="1906" y="9526"/>
                  </a:lnTo>
                  <a:lnTo>
                    <a:pt x="2150" y="9941"/>
                  </a:lnTo>
                  <a:lnTo>
                    <a:pt x="2394" y="10356"/>
                  </a:lnTo>
                  <a:lnTo>
                    <a:pt x="2614" y="10796"/>
                  </a:lnTo>
                  <a:lnTo>
                    <a:pt x="2810" y="11284"/>
                  </a:lnTo>
                  <a:lnTo>
                    <a:pt x="2980" y="11797"/>
                  </a:lnTo>
                  <a:lnTo>
                    <a:pt x="3103" y="12334"/>
                  </a:lnTo>
                  <a:lnTo>
                    <a:pt x="4079" y="12334"/>
                  </a:lnTo>
                  <a:lnTo>
                    <a:pt x="3249" y="8500"/>
                  </a:lnTo>
                  <a:lnTo>
                    <a:pt x="2663" y="5642"/>
                  </a:lnTo>
                  <a:lnTo>
                    <a:pt x="2663" y="5520"/>
                  </a:lnTo>
                  <a:lnTo>
                    <a:pt x="2712" y="5423"/>
                  </a:lnTo>
                  <a:lnTo>
                    <a:pt x="2785" y="5374"/>
                  </a:lnTo>
                  <a:lnTo>
                    <a:pt x="2883" y="5349"/>
                  </a:lnTo>
                  <a:lnTo>
                    <a:pt x="2956" y="5349"/>
                  </a:lnTo>
                  <a:lnTo>
                    <a:pt x="3054" y="5398"/>
                  </a:lnTo>
                  <a:lnTo>
                    <a:pt x="4031" y="6253"/>
                  </a:lnTo>
                  <a:lnTo>
                    <a:pt x="4983" y="5398"/>
                  </a:lnTo>
                  <a:lnTo>
                    <a:pt x="5081" y="5349"/>
                  </a:lnTo>
                  <a:lnTo>
                    <a:pt x="5227" y="5349"/>
                  </a:lnTo>
                  <a:lnTo>
                    <a:pt x="5325" y="5398"/>
                  </a:lnTo>
                  <a:lnTo>
                    <a:pt x="6278" y="6253"/>
                  </a:lnTo>
                  <a:lnTo>
                    <a:pt x="7254" y="5398"/>
                  </a:lnTo>
                  <a:lnTo>
                    <a:pt x="7352" y="5349"/>
                  </a:lnTo>
                  <a:lnTo>
                    <a:pt x="7425" y="5349"/>
                  </a:lnTo>
                  <a:lnTo>
                    <a:pt x="7523" y="5374"/>
                  </a:lnTo>
                  <a:lnTo>
                    <a:pt x="7596" y="5423"/>
                  </a:lnTo>
                  <a:lnTo>
                    <a:pt x="7645" y="5520"/>
                  </a:lnTo>
                  <a:lnTo>
                    <a:pt x="7645" y="5642"/>
                  </a:lnTo>
                  <a:lnTo>
                    <a:pt x="7059" y="8500"/>
                  </a:lnTo>
                  <a:lnTo>
                    <a:pt x="6229" y="12334"/>
                  </a:lnTo>
                  <a:lnTo>
                    <a:pt x="7206" y="12334"/>
                  </a:lnTo>
                  <a:lnTo>
                    <a:pt x="7328" y="11797"/>
                  </a:lnTo>
                  <a:lnTo>
                    <a:pt x="7499" y="11284"/>
                  </a:lnTo>
                  <a:lnTo>
                    <a:pt x="7694" y="10796"/>
                  </a:lnTo>
                  <a:lnTo>
                    <a:pt x="7914" y="10356"/>
                  </a:lnTo>
                  <a:lnTo>
                    <a:pt x="8158" y="9941"/>
                  </a:lnTo>
                  <a:lnTo>
                    <a:pt x="8402" y="9526"/>
                  </a:lnTo>
                  <a:lnTo>
                    <a:pt x="8940" y="8744"/>
                  </a:lnTo>
                  <a:lnTo>
                    <a:pt x="9208" y="8353"/>
                  </a:lnTo>
                  <a:lnTo>
                    <a:pt x="9453" y="7963"/>
                  </a:lnTo>
                  <a:lnTo>
                    <a:pt x="9672" y="7572"/>
                  </a:lnTo>
                  <a:lnTo>
                    <a:pt x="9892" y="7132"/>
                  </a:lnTo>
                  <a:lnTo>
                    <a:pt x="10063" y="6693"/>
                  </a:lnTo>
                  <a:lnTo>
                    <a:pt x="10185" y="6204"/>
                  </a:lnTo>
                  <a:lnTo>
                    <a:pt x="10259" y="5691"/>
                  </a:lnTo>
                  <a:lnTo>
                    <a:pt x="10283" y="5423"/>
                  </a:lnTo>
                  <a:lnTo>
                    <a:pt x="10307" y="5154"/>
                  </a:lnTo>
                  <a:lnTo>
                    <a:pt x="10259" y="4617"/>
                  </a:lnTo>
                  <a:lnTo>
                    <a:pt x="10185" y="4104"/>
                  </a:lnTo>
                  <a:lnTo>
                    <a:pt x="10063" y="3615"/>
                  </a:lnTo>
                  <a:lnTo>
                    <a:pt x="9892" y="3151"/>
                  </a:lnTo>
                  <a:lnTo>
                    <a:pt x="9672" y="2687"/>
                  </a:lnTo>
                  <a:lnTo>
                    <a:pt x="9428" y="2272"/>
                  </a:lnTo>
                  <a:lnTo>
                    <a:pt x="9111" y="1881"/>
                  </a:lnTo>
                  <a:lnTo>
                    <a:pt x="8793" y="1515"/>
                  </a:lnTo>
                  <a:lnTo>
                    <a:pt x="8427" y="1173"/>
                  </a:lnTo>
                  <a:lnTo>
                    <a:pt x="8036" y="880"/>
                  </a:lnTo>
                  <a:lnTo>
                    <a:pt x="7596" y="636"/>
                  </a:lnTo>
                  <a:lnTo>
                    <a:pt x="7157" y="416"/>
                  </a:lnTo>
                  <a:lnTo>
                    <a:pt x="6693" y="245"/>
                  </a:lnTo>
                  <a:lnTo>
                    <a:pt x="6180" y="98"/>
                  </a:lnTo>
                  <a:lnTo>
                    <a:pt x="5691" y="25"/>
                  </a:lnTo>
                  <a:lnTo>
                    <a:pt x="515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5740" y="2104008"/>
            <a:ext cx="7399200" cy="2570734"/>
          </a:xfrm>
          <a:prstGeom prst="rect">
            <a:avLst/>
          </a:prstGeom>
        </p:spPr>
      </p:pic>
      <p:cxnSp>
        <p:nvCxnSpPr>
          <p:cNvPr id="4" name="Conector recto de flecha 3"/>
          <p:cNvCxnSpPr/>
          <p:nvPr/>
        </p:nvCxnSpPr>
        <p:spPr>
          <a:xfrm>
            <a:off x="7613151" y="1753934"/>
            <a:ext cx="308224" cy="260229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9560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sset template">
  <a:themeElements>
    <a:clrScheme name="Office 2007-2010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</TotalTime>
  <Words>268</Words>
  <Application>Microsoft Office PowerPoint</Application>
  <PresentationFormat>Presentación en pantalla (16:9)</PresentationFormat>
  <Paragraphs>50</Paragraphs>
  <Slides>15</Slides>
  <Notes>15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0" baseType="lpstr">
      <vt:lpstr>Barlow</vt:lpstr>
      <vt:lpstr>Red Hat Text</vt:lpstr>
      <vt:lpstr>Barlow Light</vt:lpstr>
      <vt:lpstr>Arial</vt:lpstr>
      <vt:lpstr>Basset template</vt:lpstr>
      <vt:lpstr>SIU GUARANÍ Carga de Notas Cuatrimestres </vt:lpstr>
      <vt:lpstr>ACCESO AL SISTEMA</vt:lpstr>
      <vt:lpstr>ACCESO AL SISTEMA</vt:lpstr>
      <vt:lpstr>VERIFICAR EL PERFIL </vt:lpstr>
      <vt:lpstr>FILTRAR EL PERIODO LECTIVO </vt:lpstr>
      <vt:lpstr>ELEGIR LA COMISIÓN</vt:lpstr>
      <vt:lpstr>ELEGIR LA COMISIÓN</vt:lpstr>
      <vt:lpstr>EVALUACIONES</vt:lpstr>
      <vt:lpstr>CARGA DE NOTAS</vt:lpstr>
      <vt:lpstr>AGREGAR ALUMNOS</vt:lpstr>
      <vt:lpstr>AGREGAR ALUMNOS</vt:lpstr>
      <vt:lpstr>AGREGAR ALUMNOS</vt:lpstr>
      <vt:lpstr>AGREGAR ALUMNOS</vt:lpstr>
      <vt:lpstr>CARGAR NOTA</vt:lpstr>
      <vt:lpstr>¡Gracias!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SIU GIARANÍ</dc:title>
  <dc:creator>Martin</dc:creator>
  <cp:lastModifiedBy>Martin Cueva</cp:lastModifiedBy>
  <cp:revision>44</cp:revision>
  <dcterms:modified xsi:type="dcterms:W3CDTF">2022-06-14T14:54:59Z</dcterms:modified>
</cp:coreProperties>
</file>