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460"/>
    <a:srgbClr val="2E264A"/>
    <a:srgbClr val="1B3055"/>
    <a:srgbClr val="1D3259"/>
    <a:srgbClr val="2630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516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322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0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731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264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192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019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1892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174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434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778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66F49-B63B-4039-8B0D-BD7EFB988F1F}" type="datetimeFigureOut">
              <a:rPr lang="es-AR" smtClean="0"/>
              <a:t>9/9/2022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9D2D-E163-4FE6-9DFB-38B8B6ACF53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266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561" y="957945"/>
            <a:ext cx="8438497" cy="4743977"/>
          </a:xfrm>
          <a:prstGeom prst="rect">
            <a:avLst/>
          </a:prstGeom>
          <a:effectLst>
            <a:glow>
              <a:schemeClr val="bg1"/>
            </a:glow>
            <a:softEdge rad="139700"/>
          </a:effectLst>
        </p:spPr>
      </p:pic>
      <p:grpSp>
        <p:nvGrpSpPr>
          <p:cNvPr id="2" name="Grupo 1"/>
          <p:cNvGrpSpPr/>
          <p:nvPr/>
        </p:nvGrpSpPr>
        <p:grpSpPr>
          <a:xfrm>
            <a:off x="1793174" y="304178"/>
            <a:ext cx="8823639" cy="5502856"/>
            <a:chOff x="3452156" y="1169242"/>
            <a:chExt cx="6654729" cy="3769304"/>
          </a:xfrm>
        </p:grpSpPr>
        <p:sp>
          <p:nvSpPr>
            <p:cNvPr id="6" name="Rectángulo redondeado 5"/>
            <p:cNvSpPr/>
            <p:nvPr/>
          </p:nvSpPr>
          <p:spPr>
            <a:xfrm>
              <a:off x="4652658" y="1411115"/>
              <a:ext cx="4253930" cy="5007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b="1" dirty="0" smtClean="0">
                  <a:solidFill>
                    <a:schemeClr val="tx1"/>
                  </a:solidFill>
                </a:rPr>
                <a:t>Búsqueda Laboral: </a:t>
              </a:r>
            </a:p>
            <a:p>
              <a:pPr algn="ctr"/>
              <a:r>
                <a:rPr lang="es-ES" sz="2400" b="1" dirty="0" smtClean="0">
                  <a:solidFill>
                    <a:schemeClr val="tx1"/>
                  </a:solidFill>
                </a:rPr>
                <a:t>Inspector de Calidad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algn="ctr"/>
              <a:endParaRPr lang="es-ES" sz="2400" b="1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95448" y="4594275"/>
              <a:ext cx="1405892" cy="264266"/>
            </a:xfrm>
            <a:prstGeom prst="rect">
              <a:avLst/>
            </a:prstGeom>
          </p:spPr>
        </p:pic>
        <p:sp>
          <p:nvSpPr>
            <p:cNvPr id="8" name="Rectángulo 7"/>
            <p:cNvSpPr/>
            <p:nvPr/>
          </p:nvSpPr>
          <p:spPr>
            <a:xfrm>
              <a:off x="3452156" y="1169242"/>
              <a:ext cx="6654729" cy="3769304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 dirty="0"/>
            </a:p>
          </p:txBody>
        </p:sp>
        <p:pic>
          <p:nvPicPr>
            <p:cNvPr id="4" name="Imagen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89911" y="1249543"/>
              <a:ext cx="1232097" cy="688776"/>
            </a:xfrm>
            <a:prstGeom prst="rect">
              <a:avLst/>
            </a:prstGeom>
          </p:spPr>
        </p:pic>
      </p:grpSp>
      <p:sp>
        <p:nvSpPr>
          <p:cNvPr id="10" name="CuadroTexto 9"/>
          <p:cNvSpPr txBox="1"/>
          <p:nvPr/>
        </p:nvSpPr>
        <p:spPr>
          <a:xfrm>
            <a:off x="2166039" y="1310980"/>
            <a:ext cx="7948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Nos encontramos en la búsqueda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 un Inspector de Calidad para Planta Frigorífica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Avícola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experiencia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posiciones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similares, no excluyente</a:t>
            </a:r>
            <a:r>
              <a:rPr lang="es-AR" sz="1200" dirty="0" smtClean="0"/>
              <a:t>. </a:t>
            </a: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habilidades y conocimientos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normas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alimentarias, observación</a:t>
            </a: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, análisis y sentido lógico y metodológico. </a:t>
            </a:r>
          </a:p>
          <a:p>
            <a:pPr algn="just"/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Capacidad </a:t>
            </a: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liderazgo,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trabajo en equipo y relaciones interpersonales.</a:t>
            </a:r>
            <a:endParaRPr lang="es-A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924076" y="2066468"/>
            <a:ext cx="869273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Entre las principales responsabilidades se encuentran</a:t>
            </a:r>
            <a:r>
              <a:rPr lang="es-AR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A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Asegurar el estricto cumplimiento de las normas para el proceso de producción, antes y durante la actividad. Así como, velar por el cumplimiento de las normas de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seguridad alimentaria.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ealizar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controles en las líneas para velar por el cumplimiento de las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Buenas Prácticas de Manufactura.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Informar </a:t>
            </a: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al Jefe de Control de Calidad todas las desviaciones que puedan suscitarse en cualquier fase del proceso productivo.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Participar del proceso de capacitación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Realizar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controles sobre insumos y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productos.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Registrar </a:t>
            </a: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las actividades de control realizadas, a fin de evidenciar los resultados y poder elaborar informes de calidad a la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gerencia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A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empresa. </a:t>
            </a:r>
            <a:endParaRPr lang="es-A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A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158074" y="3959865"/>
            <a:ext cx="8351861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13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13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Requisitos</a:t>
            </a:r>
            <a:r>
              <a:rPr lang="es-AR" sz="13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A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Estudios </a:t>
            </a:r>
            <a:r>
              <a:rPr lang="es-AR" sz="1300" dirty="0">
                <a:latin typeface="Arial" panose="020B0604020202020204" pitchFamily="34" charset="0"/>
                <a:cs typeface="Arial" panose="020B0604020202020204" pitchFamily="34" charset="0"/>
              </a:rPr>
              <a:t>Universitarios de las carreras </a:t>
            </a:r>
            <a:r>
              <a:rPr lang="es-A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Lic. en </a:t>
            </a:r>
            <a:r>
              <a:rPr lang="es-A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Alimentos, Técnico en Control Bromatológico, Técnico Avícola o afines</a:t>
            </a:r>
            <a:r>
              <a:rPr lang="es-A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A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Disponibilidad horaria.</a:t>
            </a:r>
          </a:p>
          <a:p>
            <a:r>
              <a:rPr lang="es-A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Experiencia </a:t>
            </a:r>
            <a:r>
              <a:rPr lang="es-A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no excluyente.</a:t>
            </a:r>
            <a:endParaRPr lang="es-AR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Conocimiento de normas </a:t>
            </a: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alimentarias.</a:t>
            </a:r>
            <a:endParaRPr lang="es-AR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328638" y="5399048"/>
            <a:ext cx="362329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dirty="0" smtClean="0"/>
              <a:t>Manda tu CV a: rrhh@cedal.com.ar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4727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5534</TotalTime>
  <Words>214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Asus</dc:creator>
  <cp:lastModifiedBy>Cuenta Microsoft</cp:lastModifiedBy>
  <cp:revision>56</cp:revision>
  <dcterms:created xsi:type="dcterms:W3CDTF">2020-11-17T18:36:25Z</dcterms:created>
  <dcterms:modified xsi:type="dcterms:W3CDTF">2022-09-09T18:12:11Z</dcterms:modified>
</cp:coreProperties>
</file>